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sldIdLst>
    <p:sldId id="270" r:id="rId4"/>
    <p:sldId id="287" r:id="rId5"/>
    <p:sldId id="343" r:id="rId6"/>
    <p:sldId id="288" r:id="rId7"/>
    <p:sldId id="295" r:id="rId8"/>
    <p:sldId id="344" r:id="rId9"/>
    <p:sldId id="345" r:id="rId10"/>
    <p:sldId id="346" r:id="rId11"/>
    <p:sldId id="347" r:id="rId12"/>
    <p:sldId id="348" r:id="rId13"/>
    <p:sldId id="350" r:id="rId14"/>
    <p:sldId id="351" r:id="rId15"/>
    <p:sldId id="352" r:id="rId16"/>
    <p:sldId id="353" r:id="rId17"/>
    <p:sldId id="284" r:id="rId18"/>
    <p:sldId id="354" r:id="rId19"/>
    <p:sldId id="355" r:id="rId20"/>
    <p:sldId id="356" r:id="rId21"/>
    <p:sldId id="306" r:id="rId22"/>
    <p:sldId id="283" r:id="rId23"/>
    <p:sldId id="341" r:id="rId24"/>
    <p:sldId id="27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F667B6CE-680E-8748-992E-3C5ACD5FFFC7}">
          <p14:sldIdLst>
            <p14:sldId id="270"/>
            <p14:sldId id="287"/>
            <p14:sldId id="343"/>
            <p14:sldId id="288"/>
            <p14:sldId id="295"/>
            <p14:sldId id="344"/>
            <p14:sldId id="345"/>
            <p14:sldId id="346"/>
            <p14:sldId id="347"/>
            <p14:sldId id="348"/>
            <p14:sldId id="350"/>
            <p14:sldId id="351"/>
            <p14:sldId id="352"/>
            <p14:sldId id="353"/>
            <p14:sldId id="284"/>
            <p14:sldId id="354"/>
            <p14:sldId id="355"/>
            <p14:sldId id="356"/>
            <p14:sldId id="306"/>
            <p14:sldId id="283"/>
            <p14:sldId id="341"/>
            <p14:sldId id="279"/>
          </p14:sldIdLst>
        </p14:section>
      </p14:sectionLst>
    </p:ext>
    <p:ext uri="{EFAFB233-063F-42B5-8137-9DF3F51BA10A}">
      <p15:sldGuideLst xmlns:p15="http://schemas.microsoft.com/office/powerpoint/2012/main">
        <p15:guide id="1" orient="horz" pos="235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65" autoAdjust="0"/>
    <p:restoredTop sz="94660"/>
  </p:normalViewPr>
  <p:slideViewPr>
    <p:cSldViewPr snapToGrid="0" showGuides="1">
      <p:cViewPr varScale="1">
        <p:scale>
          <a:sx n="98" d="100"/>
          <a:sy n="98" d="100"/>
        </p:scale>
        <p:origin x="200" y="568"/>
      </p:cViewPr>
      <p:guideLst>
        <p:guide orient="horz" pos="2352"/>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Feuille_de_calcul_Microsoft_Excel.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Feuille_de_calcul_Microsoft_Excel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Feuille_de_calcul_Microsoft_Excel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cap="all" spc="150" baseline="0">
                <a:solidFill>
                  <a:schemeClr val="tx1">
                    <a:lumMod val="50000"/>
                    <a:lumOff val="50000"/>
                  </a:schemeClr>
                </a:solidFill>
                <a:latin typeface="+mn-lt"/>
                <a:ea typeface="+mn-ea"/>
                <a:cs typeface="+mn-cs"/>
              </a:defRPr>
            </a:pPr>
            <a:r>
              <a:rPr lang="en-US" sz="1200" u="sng" dirty="0" err="1"/>
              <a:t>Nombre</a:t>
            </a:r>
            <a:r>
              <a:rPr lang="en-US" sz="1200" u="sng" dirty="0"/>
              <a:t> de decisions par an</a:t>
            </a:r>
          </a:p>
        </c:rich>
      </c:tx>
      <c:overlay val="0"/>
      <c:spPr>
        <a:noFill/>
        <a:ln>
          <a:noFill/>
        </a:ln>
        <a:effectLst/>
      </c:spPr>
      <c:txPr>
        <a:bodyPr rot="0" spcFirstLastPara="1" vertOverflow="ellipsis" vert="horz" wrap="square" anchor="ctr" anchorCtr="1"/>
        <a:lstStyle/>
        <a:p>
          <a:pPr>
            <a:defRPr sz="2200" b="1" i="0" u="none" strike="noStrike" kern="1200" cap="all" spc="150" baseline="0">
              <a:solidFill>
                <a:schemeClr val="tx1">
                  <a:lumMod val="50000"/>
                  <a:lumOff val="50000"/>
                </a:schemeClr>
              </a:solidFill>
              <a:latin typeface="+mn-lt"/>
              <a:ea typeface="+mn-ea"/>
              <a:cs typeface="+mn-cs"/>
            </a:defRPr>
          </a:pPr>
          <a:endParaRPr lang="fr-FR"/>
        </a:p>
      </c:txPr>
    </c:title>
    <c:autoTitleDeleted val="0"/>
    <c:plotArea>
      <c:layout/>
      <c:barChart>
        <c:barDir val="col"/>
        <c:grouping val="clustered"/>
        <c:varyColors val="0"/>
        <c:ser>
          <c:idx val="0"/>
          <c:order val="0"/>
          <c:tx>
            <c:strRef>
              <c:f>Feuil1!$B$1</c:f>
              <c:strCache>
                <c:ptCount val="1"/>
                <c:pt idx="0">
                  <c:v>Décisions</c:v>
                </c:pt>
              </c:strCache>
            </c:strRef>
          </c:tx>
          <c:spPr>
            <a:pattFill prst="narHorz">
              <a:fgClr>
                <a:schemeClr val="accent1"/>
              </a:fgClr>
              <a:bgClr>
                <a:schemeClr val="accent1">
                  <a:lumMod val="20000"/>
                  <a:lumOff val="80000"/>
                </a:schemeClr>
              </a:bgClr>
            </a:pattFill>
            <a:ln>
              <a:noFill/>
            </a:ln>
            <a:effectLst>
              <a:innerShdw blurRad="114300">
                <a:schemeClr val="accent1"/>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Feuil1!$A$2:$A$16</c:f>
              <c:numCache>
                <c:formatCode>General</c:formatCode>
                <c:ptCount val="15"/>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numCache>
            </c:numRef>
          </c:cat>
          <c:val>
            <c:numRef>
              <c:f>Feuil1!$B$2:$B$16</c:f>
              <c:numCache>
                <c:formatCode>General</c:formatCode>
                <c:ptCount val="15"/>
                <c:pt idx="0">
                  <c:v>4</c:v>
                </c:pt>
                <c:pt idx="1">
                  <c:v>0</c:v>
                </c:pt>
                <c:pt idx="2">
                  <c:v>2</c:v>
                </c:pt>
                <c:pt idx="3">
                  <c:v>3</c:v>
                </c:pt>
                <c:pt idx="4">
                  <c:v>2</c:v>
                </c:pt>
                <c:pt idx="5">
                  <c:v>4</c:v>
                </c:pt>
                <c:pt idx="6">
                  <c:v>1</c:v>
                </c:pt>
                <c:pt idx="7">
                  <c:v>3</c:v>
                </c:pt>
                <c:pt idx="8">
                  <c:v>0</c:v>
                </c:pt>
                <c:pt idx="9">
                  <c:v>6</c:v>
                </c:pt>
                <c:pt idx="10">
                  <c:v>12</c:v>
                </c:pt>
                <c:pt idx="11">
                  <c:v>12</c:v>
                </c:pt>
                <c:pt idx="12">
                  <c:v>14</c:v>
                </c:pt>
                <c:pt idx="13">
                  <c:v>14</c:v>
                </c:pt>
                <c:pt idx="14">
                  <c:v>13</c:v>
                </c:pt>
              </c:numCache>
            </c:numRef>
          </c:val>
          <c:extLst>
            <c:ext xmlns:c16="http://schemas.microsoft.com/office/drawing/2014/chart" uri="{C3380CC4-5D6E-409C-BE32-E72D297353CC}">
              <c16:uniqueId val="{00000000-63E2-BF48-B359-B27D37912377}"/>
            </c:ext>
          </c:extLst>
        </c:ser>
        <c:dLbls>
          <c:showLegendKey val="0"/>
          <c:showVal val="0"/>
          <c:showCatName val="0"/>
          <c:showSerName val="0"/>
          <c:showPercent val="0"/>
          <c:showBubbleSize val="0"/>
        </c:dLbls>
        <c:gapWidth val="164"/>
        <c:overlap val="-22"/>
        <c:axId val="102042464"/>
        <c:axId val="102045040"/>
      </c:barChart>
      <c:catAx>
        <c:axId val="102042464"/>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2045040"/>
        <c:crosses val="autoZero"/>
        <c:auto val="1"/>
        <c:lblAlgn val="ctr"/>
        <c:lblOffset val="100"/>
        <c:noMultiLvlLbl val="0"/>
      </c:catAx>
      <c:valAx>
        <c:axId val="10204504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20424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Feuil1!$B$1</c:f>
              <c:strCache>
                <c:ptCount val="1"/>
                <c:pt idx="0">
                  <c:v>1st instance jurisdiction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Feuil1!$A$2:$A$16</c:f>
              <c:numCache>
                <c:formatCode>General</c:formatCode>
                <c:ptCount val="15"/>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numCache>
            </c:numRef>
          </c:cat>
          <c:val>
            <c:numRef>
              <c:f>Feuil1!$B$2:$B$16</c:f>
              <c:numCache>
                <c:formatCode>General</c:formatCode>
                <c:ptCount val="15"/>
                <c:pt idx="11">
                  <c:v>1</c:v>
                </c:pt>
                <c:pt idx="12">
                  <c:v>2</c:v>
                </c:pt>
                <c:pt idx="13">
                  <c:v>2</c:v>
                </c:pt>
                <c:pt idx="14">
                  <c:v>1</c:v>
                </c:pt>
              </c:numCache>
            </c:numRef>
          </c:val>
          <c:extLst>
            <c:ext xmlns:c16="http://schemas.microsoft.com/office/drawing/2014/chart" uri="{C3380CC4-5D6E-409C-BE32-E72D297353CC}">
              <c16:uniqueId val="{00000000-F321-6242-91CF-A79275BC67C4}"/>
            </c:ext>
          </c:extLst>
        </c:ser>
        <c:ser>
          <c:idx val="1"/>
          <c:order val="1"/>
          <c:tx>
            <c:strRef>
              <c:f>Feuil1!$C$1</c:f>
              <c:strCache>
                <c:ptCount val="1"/>
                <c:pt idx="0">
                  <c:v>Court of appeal</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Feuil1!$A$2:$A$16</c:f>
              <c:numCache>
                <c:formatCode>General</c:formatCode>
                <c:ptCount val="15"/>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numCache>
            </c:numRef>
          </c:cat>
          <c:val>
            <c:numRef>
              <c:f>Feuil1!$C$2:$C$16</c:f>
              <c:numCache>
                <c:formatCode>General</c:formatCode>
                <c:ptCount val="15"/>
                <c:pt idx="9">
                  <c:v>2</c:v>
                </c:pt>
                <c:pt idx="10">
                  <c:v>2</c:v>
                </c:pt>
                <c:pt idx="11">
                  <c:v>1</c:v>
                </c:pt>
                <c:pt idx="12">
                  <c:v>1</c:v>
                </c:pt>
              </c:numCache>
            </c:numRef>
          </c:val>
          <c:extLst>
            <c:ext xmlns:c16="http://schemas.microsoft.com/office/drawing/2014/chart" uri="{C3380CC4-5D6E-409C-BE32-E72D297353CC}">
              <c16:uniqueId val="{00000001-F321-6242-91CF-A79275BC67C4}"/>
            </c:ext>
          </c:extLst>
        </c:ser>
        <c:ser>
          <c:idx val="2"/>
          <c:order val="2"/>
          <c:tx>
            <c:strRef>
              <c:f>Feuil1!$D$1</c:f>
              <c:strCache>
                <c:ptCount val="1"/>
                <c:pt idx="0">
                  <c:v>High Court</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Feuil1!$A$2:$A$16</c:f>
              <c:numCache>
                <c:formatCode>General</c:formatCode>
                <c:ptCount val="15"/>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numCache>
            </c:numRef>
          </c:cat>
          <c:val>
            <c:numRef>
              <c:f>Feuil1!$D$2:$D$16</c:f>
              <c:numCache>
                <c:formatCode>General</c:formatCode>
                <c:ptCount val="15"/>
                <c:pt idx="0">
                  <c:v>2</c:v>
                </c:pt>
                <c:pt idx="2">
                  <c:v>2</c:v>
                </c:pt>
                <c:pt idx="3">
                  <c:v>3</c:v>
                </c:pt>
                <c:pt idx="4">
                  <c:v>3</c:v>
                </c:pt>
                <c:pt idx="5">
                  <c:v>2</c:v>
                </c:pt>
                <c:pt idx="6">
                  <c:v>1</c:v>
                </c:pt>
                <c:pt idx="7">
                  <c:v>2</c:v>
                </c:pt>
                <c:pt idx="9">
                  <c:v>4</c:v>
                </c:pt>
                <c:pt idx="10">
                  <c:v>9</c:v>
                </c:pt>
                <c:pt idx="11">
                  <c:v>10</c:v>
                </c:pt>
                <c:pt idx="12">
                  <c:v>10</c:v>
                </c:pt>
                <c:pt idx="13">
                  <c:v>10</c:v>
                </c:pt>
                <c:pt idx="14">
                  <c:v>13</c:v>
                </c:pt>
              </c:numCache>
            </c:numRef>
          </c:val>
          <c:extLst>
            <c:ext xmlns:c16="http://schemas.microsoft.com/office/drawing/2014/chart" uri="{C3380CC4-5D6E-409C-BE32-E72D297353CC}">
              <c16:uniqueId val="{00000002-F321-6242-91CF-A79275BC67C4}"/>
            </c:ext>
          </c:extLst>
        </c:ser>
        <c:ser>
          <c:idx val="3"/>
          <c:order val="3"/>
          <c:tx>
            <c:strRef>
              <c:f>Feuil1!$E$1</c:f>
              <c:strCache>
                <c:ptCount val="1"/>
                <c:pt idx="0">
                  <c:v>Supreme court</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Feuil1!$A$2:$A$16</c:f>
              <c:numCache>
                <c:formatCode>General</c:formatCode>
                <c:ptCount val="15"/>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numCache>
            </c:numRef>
          </c:cat>
          <c:val>
            <c:numRef>
              <c:f>Feuil1!$E$2:$E$16</c:f>
              <c:numCache>
                <c:formatCode>General</c:formatCode>
                <c:ptCount val="15"/>
                <c:pt idx="7">
                  <c:v>1</c:v>
                </c:pt>
                <c:pt idx="13">
                  <c:v>1</c:v>
                </c:pt>
              </c:numCache>
            </c:numRef>
          </c:val>
          <c:extLst>
            <c:ext xmlns:c16="http://schemas.microsoft.com/office/drawing/2014/chart" uri="{C3380CC4-5D6E-409C-BE32-E72D297353CC}">
              <c16:uniqueId val="{00000003-F321-6242-91CF-A79275BC67C4}"/>
            </c:ext>
          </c:extLst>
        </c:ser>
        <c:ser>
          <c:idx val="4"/>
          <c:order val="4"/>
          <c:tx>
            <c:strRef>
              <c:f>Feuil1!$F$1</c:f>
              <c:strCache>
                <c:ptCount val="1"/>
                <c:pt idx="0">
                  <c:v>National jurisdiction</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Feuil1!$A$2:$A$16</c:f>
              <c:numCache>
                <c:formatCode>General</c:formatCode>
                <c:ptCount val="15"/>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numCache>
            </c:numRef>
          </c:cat>
          <c:val>
            <c:numRef>
              <c:f>Feuil1!$F$2:$F$16</c:f>
              <c:numCache>
                <c:formatCode>General</c:formatCode>
                <c:ptCount val="15"/>
                <c:pt idx="5">
                  <c:v>1</c:v>
                </c:pt>
                <c:pt idx="10">
                  <c:v>1</c:v>
                </c:pt>
                <c:pt idx="12">
                  <c:v>1</c:v>
                </c:pt>
                <c:pt idx="13">
                  <c:v>1</c:v>
                </c:pt>
              </c:numCache>
            </c:numRef>
          </c:val>
          <c:extLst>
            <c:ext xmlns:c16="http://schemas.microsoft.com/office/drawing/2014/chart" uri="{C3380CC4-5D6E-409C-BE32-E72D297353CC}">
              <c16:uniqueId val="{00000005-F321-6242-91CF-A79275BC67C4}"/>
            </c:ext>
          </c:extLst>
        </c:ser>
        <c:dLbls>
          <c:dLblPos val="ctr"/>
          <c:showLegendKey val="0"/>
          <c:showVal val="1"/>
          <c:showCatName val="0"/>
          <c:showSerName val="0"/>
          <c:showPercent val="0"/>
          <c:showBubbleSize val="0"/>
        </c:dLbls>
        <c:gapWidth val="150"/>
        <c:overlap val="100"/>
        <c:axId val="84559168"/>
        <c:axId val="84542960"/>
      </c:barChart>
      <c:catAx>
        <c:axId val="8455916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84542960"/>
        <c:crosses val="autoZero"/>
        <c:auto val="1"/>
        <c:lblAlgn val="ctr"/>
        <c:lblOffset val="100"/>
        <c:noMultiLvlLbl val="0"/>
      </c:catAx>
      <c:valAx>
        <c:axId val="845429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845591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0026328740157481E-2"/>
          <c:y val="2.180761798612741E-2"/>
          <c:w val="0.90197760826771656"/>
          <c:h val="0.92641099470633859"/>
        </c:manualLayout>
      </c:layout>
      <c:barChart>
        <c:barDir val="bar"/>
        <c:grouping val="clustered"/>
        <c:varyColors val="0"/>
        <c:ser>
          <c:idx val="0"/>
          <c:order val="0"/>
          <c:tx>
            <c:strRef>
              <c:f>Feuil1!$B$1</c:f>
              <c:strCache>
                <c:ptCount val="1"/>
                <c:pt idx="0">
                  <c:v>Juge utilisant 2 fois</c:v>
                </c:pt>
              </c:strCache>
            </c:strRef>
          </c:tx>
          <c:spPr>
            <a:solidFill>
              <a:schemeClr val="accent1"/>
            </a:solidFill>
            <a:ln>
              <a:noFill/>
            </a:ln>
            <a:effectLst/>
          </c:spPr>
          <c:invertIfNegative val="0"/>
          <c:cat>
            <c:numRef>
              <c:f>Feuil1!$A$2:$A$16</c:f>
              <c:numCache>
                <c:formatCode>General</c:formatCode>
                <c:ptCount val="15"/>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numCache>
            </c:numRef>
          </c:cat>
          <c:val>
            <c:numRef>
              <c:f>Feuil1!$B$2:$B$16</c:f>
              <c:numCache>
                <c:formatCode>General</c:formatCode>
                <c:ptCount val="15"/>
                <c:pt idx="0">
                  <c:v>1</c:v>
                </c:pt>
                <c:pt idx="1">
                  <c:v>0</c:v>
                </c:pt>
                <c:pt idx="2">
                  <c:v>0</c:v>
                </c:pt>
                <c:pt idx="3">
                  <c:v>1</c:v>
                </c:pt>
                <c:pt idx="4">
                  <c:v>1</c:v>
                </c:pt>
                <c:pt idx="5">
                  <c:v>0</c:v>
                </c:pt>
                <c:pt idx="6">
                  <c:v>0</c:v>
                </c:pt>
                <c:pt idx="7">
                  <c:v>0</c:v>
                </c:pt>
                <c:pt idx="8">
                  <c:v>0</c:v>
                </c:pt>
                <c:pt idx="9">
                  <c:v>1</c:v>
                </c:pt>
                <c:pt idx="10">
                  <c:v>1</c:v>
                </c:pt>
                <c:pt idx="11">
                  <c:v>4</c:v>
                </c:pt>
                <c:pt idx="12">
                  <c:v>2</c:v>
                </c:pt>
                <c:pt idx="13">
                  <c:v>1</c:v>
                </c:pt>
                <c:pt idx="14">
                  <c:v>1</c:v>
                </c:pt>
              </c:numCache>
            </c:numRef>
          </c:val>
          <c:extLst>
            <c:ext xmlns:c16="http://schemas.microsoft.com/office/drawing/2014/chart" uri="{C3380CC4-5D6E-409C-BE32-E72D297353CC}">
              <c16:uniqueId val="{00000000-C1EE-944A-9DF1-E3C022BF9B66}"/>
            </c:ext>
          </c:extLst>
        </c:ser>
        <c:ser>
          <c:idx val="1"/>
          <c:order val="1"/>
          <c:tx>
            <c:strRef>
              <c:f>Feuil1!$C$1</c:f>
              <c:strCache>
                <c:ptCount val="1"/>
                <c:pt idx="0">
                  <c:v>Juge utilisant 3 fois </c:v>
                </c:pt>
              </c:strCache>
            </c:strRef>
          </c:tx>
          <c:spPr>
            <a:solidFill>
              <a:schemeClr val="accent2"/>
            </a:solidFill>
            <a:ln>
              <a:noFill/>
            </a:ln>
            <a:effectLst/>
          </c:spPr>
          <c:invertIfNegative val="0"/>
          <c:cat>
            <c:numRef>
              <c:f>Feuil1!$A$2:$A$16</c:f>
              <c:numCache>
                <c:formatCode>General</c:formatCode>
                <c:ptCount val="15"/>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numCache>
            </c:numRef>
          </c:cat>
          <c:val>
            <c:numRef>
              <c:f>Feuil1!$C$2:$C$16</c:f>
              <c:numCache>
                <c:formatCode>General</c:formatCode>
                <c:ptCount val="15"/>
                <c:pt idx="0">
                  <c:v>0</c:v>
                </c:pt>
                <c:pt idx="1">
                  <c:v>0</c:v>
                </c:pt>
                <c:pt idx="2">
                  <c:v>0</c:v>
                </c:pt>
                <c:pt idx="3">
                  <c:v>0</c:v>
                </c:pt>
                <c:pt idx="4">
                  <c:v>0</c:v>
                </c:pt>
                <c:pt idx="5">
                  <c:v>0</c:v>
                </c:pt>
                <c:pt idx="6">
                  <c:v>0</c:v>
                </c:pt>
                <c:pt idx="7">
                  <c:v>0</c:v>
                </c:pt>
                <c:pt idx="8">
                  <c:v>0</c:v>
                </c:pt>
                <c:pt idx="9">
                  <c:v>0</c:v>
                </c:pt>
                <c:pt idx="10">
                  <c:v>0</c:v>
                </c:pt>
                <c:pt idx="11">
                  <c:v>1</c:v>
                </c:pt>
                <c:pt idx="12">
                  <c:v>2</c:v>
                </c:pt>
                <c:pt idx="13">
                  <c:v>1</c:v>
                </c:pt>
                <c:pt idx="14">
                  <c:v>1</c:v>
                </c:pt>
              </c:numCache>
            </c:numRef>
          </c:val>
          <c:extLst>
            <c:ext xmlns:c16="http://schemas.microsoft.com/office/drawing/2014/chart" uri="{C3380CC4-5D6E-409C-BE32-E72D297353CC}">
              <c16:uniqueId val="{00000001-C1EE-944A-9DF1-E3C022BF9B66}"/>
            </c:ext>
          </c:extLst>
        </c:ser>
        <c:dLbls>
          <c:showLegendKey val="0"/>
          <c:showVal val="0"/>
          <c:showCatName val="0"/>
          <c:showSerName val="0"/>
          <c:showPercent val="0"/>
          <c:showBubbleSize val="0"/>
        </c:dLbls>
        <c:gapWidth val="182"/>
        <c:axId val="1868712559"/>
        <c:axId val="1868747551"/>
      </c:barChart>
      <c:catAx>
        <c:axId val="186871255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868747551"/>
        <c:crosses val="autoZero"/>
        <c:auto val="1"/>
        <c:lblAlgn val="ctr"/>
        <c:lblOffset val="100"/>
        <c:noMultiLvlLbl val="0"/>
      </c:catAx>
      <c:valAx>
        <c:axId val="186874755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868712559"/>
        <c:crosses val="autoZero"/>
        <c:crossBetween val="between"/>
      </c:valAx>
      <c:spPr>
        <a:noFill/>
        <a:ln>
          <a:noFill/>
        </a:ln>
        <a:effectLst/>
      </c:spPr>
    </c:plotArea>
    <c:legend>
      <c:legendPos val="b"/>
      <c:layout>
        <c:manualLayout>
          <c:xMode val="edge"/>
          <c:yMode val="edge"/>
          <c:x val="0.42097268700787394"/>
          <c:y val="0.87602369526928958"/>
          <c:w val="0.43305462598425198"/>
          <c:h val="5.9147757188253124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4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2432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2201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5B47D6-DAD7-40A6-BD10-CD2FABB13213}"/>
              </a:ext>
            </a:extLst>
          </p:cNvPr>
          <p:cNvSpPr/>
          <p:nvPr userDrawn="1"/>
        </p:nvSpPr>
        <p:spPr>
          <a:xfrm>
            <a:off x="0" y="0"/>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320944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27960874-3F9B-4D3F-855A-5669B09C929B}"/>
              </a:ext>
            </a:extLst>
          </p:cNvPr>
          <p:cNvSpPr>
            <a:spLocks noGrp="1"/>
          </p:cNvSpPr>
          <p:nvPr>
            <p:ph type="pic" idx="12" hasCustomPrompt="1"/>
          </p:nvPr>
        </p:nvSpPr>
        <p:spPr>
          <a:xfrm>
            <a:off x="0" y="0"/>
            <a:ext cx="12192000" cy="3135087"/>
          </a:xfrm>
          <a:prstGeom prst="rect">
            <a:avLst/>
          </a:prstGeom>
          <a:solidFill>
            <a:schemeClr val="bg1">
              <a:lumMod val="95000"/>
            </a:schemeClr>
          </a:solidFill>
          <a:ln w="12700">
            <a:noFill/>
          </a:ln>
        </p:spPr>
        <p:txBody>
          <a:bodyPr anchor="ctr"/>
          <a:lstStyle>
            <a:lvl1pPr marL="0" indent="0" algn="ctr">
              <a:buNone/>
              <a:defRPr sz="18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
        <p:nvSpPr>
          <p:cNvPr id="5" name="Picture Placeholder 2">
            <a:extLst>
              <a:ext uri="{FF2B5EF4-FFF2-40B4-BE49-F238E27FC236}">
                <a16:creationId xmlns:a16="http://schemas.microsoft.com/office/drawing/2014/main" id="{2B1140DE-B7EF-4821-92DB-87F8292871AB}"/>
              </a:ext>
            </a:extLst>
          </p:cNvPr>
          <p:cNvSpPr>
            <a:spLocks noGrp="1"/>
          </p:cNvSpPr>
          <p:nvPr>
            <p:ph type="pic" idx="13" hasCustomPrompt="1"/>
          </p:nvPr>
        </p:nvSpPr>
        <p:spPr>
          <a:xfrm>
            <a:off x="905623"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6" name="Picture Placeholder 2">
            <a:extLst>
              <a:ext uri="{FF2B5EF4-FFF2-40B4-BE49-F238E27FC236}">
                <a16:creationId xmlns:a16="http://schemas.microsoft.com/office/drawing/2014/main" id="{72D1BE3B-CE32-4F45-9E7C-3CF4C5DACDCA}"/>
              </a:ext>
            </a:extLst>
          </p:cNvPr>
          <p:cNvSpPr>
            <a:spLocks noGrp="1"/>
          </p:cNvSpPr>
          <p:nvPr>
            <p:ph type="pic" idx="14" hasCustomPrompt="1"/>
          </p:nvPr>
        </p:nvSpPr>
        <p:spPr>
          <a:xfrm>
            <a:off x="6282361"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7" name="Picture Placeholder 2">
            <a:extLst>
              <a:ext uri="{FF2B5EF4-FFF2-40B4-BE49-F238E27FC236}">
                <a16:creationId xmlns:a16="http://schemas.microsoft.com/office/drawing/2014/main" id="{6F1FA09A-98C2-4BC7-A032-43C843531C64}"/>
              </a:ext>
            </a:extLst>
          </p:cNvPr>
          <p:cNvSpPr>
            <a:spLocks noGrp="1"/>
          </p:cNvSpPr>
          <p:nvPr>
            <p:ph type="pic" idx="15" hasCustomPrompt="1"/>
          </p:nvPr>
        </p:nvSpPr>
        <p:spPr>
          <a:xfrm>
            <a:off x="3593992"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8" name="Picture Placeholder 2">
            <a:extLst>
              <a:ext uri="{FF2B5EF4-FFF2-40B4-BE49-F238E27FC236}">
                <a16:creationId xmlns:a16="http://schemas.microsoft.com/office/drawing/2014/main" id="{28718837-365D-4859-B99D-1C4C5BB7E508}"/>
              </a:ext>
            </a:extLst>
          </p:cNvPr>
          <p:cNvSpPr>
            <a:spLocks noGrp="1"/>
          </p:cNvSpPr>
          <p:nvPr>
            <p:ph type="pic" idx="16" hasCustomPrompt="1"/>
          </p:nvPr>
        </p:nvSpPr>
        <p:spPr>
          <a:xfrm>
            <a:off x="8970731"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740105"/>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870882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4" name="Picture Placeholder 2">
            <a:extLst>
              <a:ext uri="{FF2B5EF4-FFF2-40B4-BE49-F238E27FC236}">
                <a16:creationId xmlns:a16="http://schemas.microsoft.com/office/drawing/2014/main" id="{8E24A2BE-80CE-4B79-BF31-91FA62C04420}"/>
              </a:ext>
            </a:extLst>
          </p:cNvPr>
          <p:cNvSpPr>
            <a:spLocks noGrp="1"/>
          </p:cNvSpPr>
          <p:nvPr>
            <p:ph type="pic" idx="13" hasCustomPrompt="1"/>
          </p:nvPr>
        </p:nvSpPr>
        <p:spPr>
          <a:xfrm>
            <a:off x="0" y="2160665"/>
            <a:ext cx="12192000" cy="2502762"/>
          </a:xfrm>
          <a:prstGeom prst="rect">
            <a:avLst/>
          </a:prstGeom>
          <a:solidFill>
            <a:schemeClr val="bg1">
              <a:lumMod val="95000"/>
            </a:schemeClr>
          </a:solidFill>
        </p:spPr>
        <p:txBody>
          <a:bodyPr anchor="ctr"/>
          <a:lstStyle>
            <a:lvl1pPr marL="0" indent="0" algn="ctr">
              <a:buNone/>
              <a:defRPr sz="18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 </a:t>
            </a:r>
            <a:endParaRPr lang="ko-KR" altLang="en-US" dirty="0"/>
          </a:p>
        </p:txBody>
      </p:sp>
      <p:sp>
        <p:nvSpPr>
          <p:cNvPr id="5" name="Rectangle 4">
            <a:extLst>
              <a:ext uri="{FF2B5EF4-FFF2-40B4-BE49-F238E27FC236}">
                <a16:creationId xmlns:a16="http://schemas.microsoft.com/office/drawing/2014/main" id="{B2F51014-6E90-4769-BCD9-A06A9FC17AC8}"/>
              </a:ext>
            </a:extLst>
          </p:cNvPr>
          <p:cNvSpPr/>
          <p:nvPr userDrawn="1"/>
        </p:nvSpPr>
        <p:spPr>
          <a:xfrm>
            <a:off x="0" y="2026940"/>
            <a:ext cx="12192000" cy="72008"/>
          </a:xfrm>
          <a:prstGeom prst="rect">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 name="Rectangle 5">
            <a:extLst>
              <a:ext uri="{FF2B5EF4-FFF2-40B4-BE49-F238E27FC236}">
                <a16:creationId xmlns:a16="http://schemas.microsoft.com/office/drawing/2014/main" id="{D8BC926F-7282-4E00-BF8A-8D24B274039B}"/>
              </a:ext>
            </a:extLst>
          </p:cNvPr>
          <p:cNvSpPr/>
          <p:nvPr userDrawn="1"/>
        </p:nvSpPr>
        <p:spPr>
          <a:xfrm>
            <a:off x="0" y="4725144"/>
            <a:ext cx="12192000" cy="72008"/>
          </a:xfrm>
          <a:prstGeom prst="rect">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31503362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1_Images &amp; Contents Layout">
    <p:spTree>
      <p:nvGrpSpPr>
        <p:cNvPr id="1" name=""/>
        <p:cNvGrpSpPr/>
        <p:nvPr/>
      </p:nvGrpSpPr>
      <p:grpSpPr>
        <a:xfrm>
          <a:off x="0" y="0"/>
          <a:ext cx="0" cy="0"/>
          <a:chOff x="0" y="0"/>
          <a:chExt cx="0" cy="0"/>
        </a:xfrm>
      </p:grpSpPr>
      <p:sp>
        <p:nvSpPr>
          <p:cNvPr id="6" name="그림 개체 틀 12">
            <a:extLst>
              <a:ext uri="{FF2B5EF4-FFF2-40B4-BE49-F238E27FC236}">
                <a16:creationId xmlns:a16="http://schemas.microsoft.com/office/drawing/2014/main" id="{A7A44CD1-8791-4411-9DCF-BE8F9EB9EB13}"/>
              </a:ext>
            </a:extLst>
          </p:cNvPr>
          <p:cNvSpPr>
            <a:spLocks noGrp="1"/>
          </p:cNvSpPr>
          <p:nvPr>
            <p:ph type="pic" sz="quarter" idx="10" hasCustomPrompt="1"/>
          </p:nvPr>
        </p:nvSpPr>
        <p:spPr>
          <a:xfrm>
            <a:off x="799070" y="1223317"/>
            <a:ext cx="5441094" cy="4721980"/>
          </a:xfrm>
          <a:custGeom>
            <a:avLst/>
            <a:gdLst>
              <a:gd name="connsiteX0" fmla="*/ 2090352 w 5441094"/>
              <a:gd name="connsiteY0" fmla="*/ 2977952 h 4721980"/>
              <a:gd name="connsiteX1" fmla="*/ 3101888 w 5441094"/>
              <a:gd name="connsiteY1" fmla="*/ 4721980 h 4721980"/>
              <a:gd name="connsiteX2" fmla="*/ 1078816 w 5441094"/>
              <a:gd name="connsiteY2" fmla="*/ 4721980 h 4721980"/>
              <a:gd name="connsiteX3" fmla="*/ 2191267 w 5441094"/>
              <a:gd name="connsiteY3" fmla="*/ 2940880 h 4721980"/>
              <a:gd name="connsiteX4" fmla="*/ 4155992 w 5441094"/>
              <a:gd name="connsiteY4" fmla="*/ 2940880 h 4721980"/>
              <a:gd name="connsiteX5" fmla="*/ 3173629 w 5441094"/>
              <a:gd name="connsiteY5" fmla="*/ 4634609 h 4721980"/>
              <a:gd name="connsiteX6" fmla="*/ 0 w 5441094"/>
              <a:gd name="connsiteY6" fmla="*/ 2928524 h 4721980"/>
              <a:gd name="connsiteX7" fmla="*/ 2023072 w 5441094"/>
              <a:gd name="connsiteY7" fmla="*/ 2928524 h 4721980"/>
              <a:gd name="connsiteX8" fmla="*/ 1011536 w 5441094"/>
              <a:gd name="connsiteY8" fmla="*/ 4672552 h 4721980"/>
              <a:gd name="connsiteX9" fmla="*/ 982363 w 5441094"/>
              <a:gd name="connsiteY9" fmla="*/ 1120204 h 4721980"/>
              <a:gd name="connsiteX10" fmla="*/ 1964725 w 5441094"/>
              <a:gd name="connsiteY10" fmla="*/ 2813933 h 4721980"/>
              <a:gd name="connsiteX11" fmla="*/ 0 w 5441094"/>
              <a:gd name="connsiteY11" fmla="*/ 2813933 h 4721980"/>
              <a:gd name="connsiteX12" fmla="*/ 3816180 w 5441094"/>
              <a:gd name="connsiteY12" fmla="*/ 12357 h 4721980"/>
              <a:gd name="connsiteX13" fmla="*/ 5441094 w 5441094"/>
              <a:gd name="connsiteY13" fmla="*/ 2813933 h 4721980"/>
              <a:gd name="connsiteX14" fmla="*/ 2191266 w 5441094"/>
              <a:gd name="connsiteY14" fmla="*/ 2813933 h 4721980"/>
              <a:gd name="connsiteX15" fmla="*/ 465439 w 5441094"/>
              <a:gd name="connsiteY15" fmla="*/ 0 h 4721980"/>
              <a:gd name="connsiteX16" fmla="*/ 3715267 w 5441094"/>
              <a:gd name="connsiteY16" fmla="*/ 0 h 4721980"/>
              <a:gd name="connsiteX17" fmla="*/ 2090353 w 5441094"/>
              <a:gd name="connsiteY17" fmla="*/ 2801576 h 472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41094" h="4721980">
                <a:moveTo>
                  <a:pt x="2090352" y="2977952"/>
                </a:moveTo>
                <a:lnTo>
                  <a:pt x="3101888" y="4721980"/>
                </a:lnTo>
                <a:lnTo>
                  <a:pt x="1078816" y="4721980"/>
                </a:lnTo>
                <a:close/>
                <a:moveTo>
                  <a:pt x="2191267" y="2940880"/>
                </a:moveTo>
                <a:lnTo>
                  <a:pt x="4155992" y="2940880"/>
                </a:lnTo>
                <a:lnTo>
                  <a:pt x="3173629" y="4634609"/>
                </a:lnTo>
                <a:close/>
                <a:moveTo>
                  <a:pt x="0" y="2928524"/>
                </a:moveTo>
                <a:lnTo>
                  <a:pt x="2023072" y="2928524"/>
                </a:lnTo>
                <a:lnTo>
                  <a:pt x="1011536" y="4672552"/>
                </a:lnTo>
                <a:close/>
                <a:moveTo>
                  <a:pt x="982363" y="1120204"/>
                </a:moveTo>
                <a:lnTo>
                  <a:pt x="1964725" y="2813933"/>
                </a:lnTo>
                <a:lnTo>
                  <a:pt x="0" y="2813933"/>
                </a:lnTo>
                <a:close/>
                <a:moveTo>
                  <a:pt x="3816180" y="12357"/>
                </a:moveTo>
                <a:lnTo>
                  <a:pt x="5441094" y="2813933"/>
                </a:lnTo>
                <a:lnTo>
                  <a:pt x="2191266" y="2813933"/>
                </a:lnTo>
                <a:close/>
                <a:moveTo>
                  <a:pt x="465439" y="0"/>
                </a:moveTo>
                <a:lnTo>
                  <a:pt x="3715267" y="0"/>
                </a:lnTo>
                <a:lnTo>
                  <a:pt x="2090353" y="2801576"/>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800"/>
            </a:lvl1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22045845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Image slide layou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C73A78E6-F71D-4312-BDB2-FA26CAF574B4}"/>
              </a:ext>
            </a:extLst>
          </p:cNvPr>
          <p:cNvSpPr/>
          <p:nvPr userDrawn="1"/>
        </p:nvSpPr>
        <p:spPr>
          <a:xfrm flipH="1" flipV="1">
            <a:off x="5119026" y="0"/>
            <a:ext cx="7072972" cy="6858000"/>
          </a:xfrm>
          <a:custGeom>
            <a:avLst/>
            <a:gdLst>
              <a:gd name="connsiteX0" fmla="*/ 0 w 7072972"/>
              <a:gd name="connsiteY0" fmla="*/ 0 h 6858000"/>
              <a:gd name="connsiteX1" fmla="*/ 7072972 w 7072972"/>
              <a:gd name="connsiteY1" fmla="*/ 1890052 h 6858000"/>
              <a:gd name="connsiteX2" fmla="*/ 3307176 w 7072972"/>
              <a:gd name="connsiteY2" fmla="*/ 6858000 h 6858000"/>
              <a:gd name="connsiteX3" fmla="*/ 0 w 70729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2972" h="6858000">
                <a:moveTo>
                  <a:pt x="0" y="0"/>
                </a:moveTo>
                <a:lnTo>
                  <a:pt x="7072972" y="1890052"/>
                </a:lnTo>
                <a:lnTo>
                  <a:pt x="330717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FC75BF01-2621-417D-9B96-39DD8D086708}"/>
              </a:ext>
            </a:extLst>
          </p:cNvPr>
          <p:cNvSpPr>
            <a:spLocks noGrp="1"/>
          </p:cNvSpPr>
          <p:nvPr>
            <p:ph type="pic" sz="quarter" idx="14" hasCustomPrompt="1"/>
          </p:nvPr>
        </p:nvSpPr>
        <p:spPr>
          <a:xfrm>
            <a:off x="2" y="0"/>
            <a:ext cx="7072972" cy="6858000"/>
          </a:xfrm>
          <a:custGeom>
            <a:avLst/>
            <a:gdLst>
              <a:gd name="connsiteX0" fmla="*/ 0 w 6200775"/>
              <a:gd name="connsiteY0" fmla="*/ 0 h 6858000"/>
              <a:gd name="connsiteX1" fmla="*/ 2158503 w 6200775"/>
              <a:gd name="connsiteY1" fmla="*/ 0 h 6858000"/>
              <a:gd name="connsiteX2" fmla="*/ 6200775 w 6200775"/>
              <a:gd name="connsiteY2" fmla="*/ 3676650 h 6858000"/>
              <a:gd name="connsiteX3" fmla="*/ 3307176 w 6200775"/>
              <a:gd name="connsiteY3" fmla="*/ 6858000 h 6858000"/>
              <a:gd name="connsiteX4" fmla="*/ 0 w 6200775"/>
              <a:gd name="connsiteY4" fmla="*/ 6858000 h 6858000"/>
              <a:gd name="connsiteX0" fmla="*/ 0 w 7424664"/>
              <a:gd name="connsiteY0" fmla="*/ 0 h 6858000"/>
              <a:gd name="connsiteX1" fmla="*/ 2158503 w 7424664"/>
              <a:gd name="connsiteY1" fmla="*/ 0 h 6858000"/>
              <a:gd name="connsiteX2" fmla="*/ 7424664 w 7424664"/>
              <a:gd name="connsiteY2" fmla="*/ 2326151 h 6858000"/>
              <a:gd name="connsiteX3" fmla="*/ 3307176 w 7424664"/>
              <a:gd name="connsiteY3" fmla="*/ 6858000 h 6858000"/>
              <a:gd name="connsiteX4" fmla="*/ 0 w 7424664"/>
              <a:gd name="connsiteY4" fmla="*/ 6858000 h 6858000"/>
              <a:gd name="connsiteX5" fmla="*/ 0 w 7424664"/>
              <a:gd name="connsiteY5" fmla="*/ 0 h 6858000"/>
              <a:gd name="connsiteX0" fmla="*/ 0 w 7424664"/>
              <a:gd name="connsiteY0" fmla="*/ 0 h 6858000"/>
              <a:gd name="connsiteX1" fmla="*/ 7424664 w 7424664"/>
              <a:gd name="connsiteY1" fmla="*/ 2326151 h 6858000"/>
              <a:gd name="connsiteX2" fmla="*/ 3307176 w 7424664"/>
              <a:gd name="connsiteY2" fmla="*/ 6858000 h 6858000"/>
              <a:gd name="connsiteX3" fmla="*/ 0 w 7424664"/>
              <a:gd name="connsiteY3" fmla="*/ 6858000 h 6858000"/>
              <a:gd name="connsiteX4" fmla="*/ 0 w 7424664"/>
              <a:gd name="connsiteY4" fmla="*/ 0 h 6858000"/>
              <a:gd name="connsiteX0" fmla="*/ 0 w 6904159"/>
              <a:gd name="connsiteY0" fmla="*/ 0 h 6858000"/>
              <a:gd name="connsiteX1" fmla="*/ 6904159 w 6904159"/>
              <a:gd name="connsiteY1" fmla="*/ 1805646 h 6858000"/>
              <a:gd name="connsiteX2" fmla="*/ 3307176 w 6904159"/>
              <a:gd name="connsiteY2" fmla="*/ 6858000 h 6858000"/>
              <a:gd name="connsiteX3" fmla="*/ 0 w 6904159"/>
              <a:gd name="connsiteY3" fmla="*/ 6858000 h 6858000"/>
              <a:gd name="connsiteX4" fmla="*/ 0 w 6904159"/>
              <a:gd name="connsiteY4" fmla="*/ 0 h 6858000"/>
              <a:gd name="connsiteX0" fmla="*/ 0 w 7072972"/>
              <a:gd name="connsiteY0" fmla="*/ 0 h 6858000"/>
              <a:gd name="connsiteX1" fmla="*/ 7072972 w 7072972"/>
              <a:gd name="connsiteY1" fmla="*/ 1890052 h 6858000"/>
              <a:gd name="connsiteX2" fmla="*/ 3307176 w 7072972"/>
              <a:gd name="connsiteY2" fmla="*/ 6858000 h 6858000"/>
              <a:gd name="connsiteX3" fmla="*/ 0 w 7072972"/>
              <a:gd name="connsiteY3" fmla="*/ 6858000 h 6858000"/>
              <a:gd name="connsiteX4" fmla="*/ 0 w 70729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2972" h="6858000">
                <a:moveTo>
                  <a:pt x="0" y="0"/>
                </a:moveTo>
                <a:lnTo>
                  <a:pt x="7072972" y="1890052"/>
                </a:lnTo>
                <a:lnTo>
                  <a:pt x="3307176" y="6858000"/>
                </a:lnTo>
                <a:lnTo>
                  <a:pt x="0" y="6858000"/>
                </a:lnTo>
                <a:lnTo>
                  <a:pt x="0" y="0"/>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0503482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4" name="Rectangle 3">
            <a:extLst>
              <a:ext uri="{FF2B5EF4-FFF2-40B4-BE49-F238E27FC236}">
                <a16:creationId xmlns:a16="http://schemas.microsoft.com/office/drawing/2014/main" id="{67C24402-8447-448E-89E3-183EBB1DA00D}"/>
              </a:ext>
            </a:extLst>
          </p:cNvPr>
          <p:cNvSpPr/>
          <p:nvPr userDrawn="1"/>
        </p:nvSpPr>
        <p:spPr>
          <a:xfrm>
            <a:off x="0" y="2996952"/>
            <a:ext cx="12192000" cy="18722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5" name="Group 6">
            <a:extLst>
              <a:ext uri="{FF2B5EF4-FFF2-40B4-BE49-F238E27FC236}">
                <a16:creationId xmlns:a16="http://schemas.microsoft.com/office/drawing/2014/main" id="{E4CF9D97-FAE0-4B0A-A30C-8936E46C66B2}"/>
              </a:ext>
            </a:extLst>
          </p:cNvPr>
          <p:cNvGrpSpPr/>
          <p:nvPr userDrawn="1"/>
        </p:nvGrpSpPr>
        <p:grpSpPr>
          <a:xfrm>
            <a:off x="4763852" y="1553600"/>
            <a:ext cx="2664296" cy="4683693"/>
            <a:chOff x="445712" y="1449040"/>
            <a:chExt cx="2113018" cy="3924176"/>
          </a:xfrm>
        </p:grpSpPr>
        <p:sp>
          <p:nvSpPr>
            <p:cNvPr id="6" name="Rounded Rectangle 7">
              <a:extLst>
                <a:ext uri="{FF2B5EF4-FFF2-40B4-BE49-F238E27FC236}">
                  <a16:creationId xmlns:a16="http://schemas.microsoft.com/office/drawing/2014/main" id="{A665FA86-6430-4D7E-ABCB-4F8C3E52E09B}"/>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 name="Rectangle 8">
              <a:extLst>
                <a:ext uri="{FF2B5EF4-FFF2-40B4-BE49-F238E27FC236}">
                  <a16:creationId xmlns:a16="http://schemas.microsoft.com/office/drawing/2014/main" id="{53DAFBD2-84EC-4D6B-80BE-DA2118509069}"/>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8" name="Group 10">
              <a:extLst>
                <a:ext uri="{FF2B5EF4-FFF2-40B4-BE49-F238E27FC236}">
                  <a16:creationId xmlns:a16="http://schemas.microsoft.com/office/drawing/2014/main" id="{78866A3A-5A93-49E6-8DE2-C98FC661D430}"/>
                </a:ext>
              </a:extLst>
            </p:cNvPr>
            <p:cNvGrpSpPr/>
            <p:nvPr userDrawn="1"/>
          </p:nvGrpSpPr>
          <p:grpSpPr>
            <a:xfrm>
              <a:off x="1407705" y="5045834"/>
              <a:ext cx="211967" cy="211967"/>
              <a:chOff x="1549420" y="5712364"/>
              <a:chExt cx="312583" cy="312583"/>
            </a:xfrm>
          </p:grpSpPr>
          <p:sp>
            <p:nvSpPr>
              <p:cNvPr id="9" name="Oval 11">
                <a:extLst>
                  <a:ext uri="{FF2B5EF4-FFF2-40B4-BE49-F238E27FC236}">
                    <a16:creationId xmlns:a16="http://schemas.microsoft.com/office/drawing/2014/main" id="{EB10029A-074D-4812-8AB6-62EF3ED73579}"/>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Rounded Rectangle 12">
                <a:extLst>
                  <a:ext uri="{FF2B5EF4-FFF2-40B4-BE49-F238E27FC236}">
                    <a16:creationId xmlns:a16="http://schemas.microsoft.com/office/drawing/2014/main" id="{BE572564-2A3A-45E0-93B7-2FB78757998F}"/>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11" name="Picture Placeholder 2">
            <a:extLst>
              <a:ext uri="{FF2B5EF4-FFF2-40B4-BE49-F238E27FC236}">
                <a16:creationId xmlns:a16="http://schemas.microsoft.com/office/drawing/2014/main" id="{242F8FDE-91AA-45DB-A05E-7507C27F30F6}"/>
              </a:ext>
            </a:extLst>
          </p:cNvPr>
          <p:cNvSpPr>
            <a:spLocks noGrp="1"/>
          </p:cNvSpPr>
          <p:nvPr>
            <p:ph type="pic" idx="11" hasCustomPrompt="1"/>
          </p:nvPr>
        </p:nvSpPr>
        <p:spPr>
          <a:xfrm>
            <a:off x="4951770" y="1965170"/>
            <a:ext cx="2288460" cy="3753075"/>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17653891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7_Contents slide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112FC24-B0BB-43AE-AB6F-2F8A6318C976}"/>
              </a:ext>
            </a:extLst>
          </p:cNvPr>
          <p:cNvGrpSpPr/>
          <p:nvPr userDrawn="1"/>
        </p:nvGrpSpPr>
        <p:grpSpPr>
          <a:xfrm flipH="1">
            <a:off x="486250" y="477136"/>
            <a:ext cx="11704320" cy="5935130"/>
            <a:chOff x="-161213" y="477136"/>
            <a:chExt cx="11704320" cy="5935130"/>
          </a:xfrm>
        </p:grpSpPr>
        <p:cxnSp>
          <p:nvCxnSpPr>
            <p:cNvPr id="5" name="Straight Connector 4">
              <a:extLst>
                <a:ext uri="{FF2B5EF4-FFF2-40B4-BE49-F238E27FC236}">
                  <a16:creationId xmlns:a16="http://schemas.microsoft.com/office/drawing/2014/main" id="{202B0099-32CD-4A9E-A010-EB75F1B7ADBC}"/>
                </a:ext>
              </a:extLst>
            </p:cNvPr>
            <p:cNvCxnSpPr>
              <a:cxnSpLocks/>
            </p:cNvCxnSpPr>
            <p:nvPr userDrawn="1"/>
          </p:nvCxnSpPr>
          <p:spPr>
            <a:xfrm flipH="1">
              <a:off x="-161213" y="477136"/>
              <a:ext cx="11704320" cy="0"/>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FFECB2-D63A-4DED-B565-1B5EC1C6DBCE}"/>
                </a:ext>
              </a:extLst>
            </p:cNvPr>
            <p:cNvCxnSpPr>
              <a:cxnSpLocks/>
            </p:cNvCxnSpPr>
            <p:nvPr userDrawn="1"/>
          </p:nvCxnSpPr>
          <p:spPr>
            <a:xfrm flipV="1">
              <a:off x="11543107" y="477136"/>
              <a:ext cx="0" cy="5935130"/>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23856D-6F4B-428C-8039-92BC2469A811}"/>
                </a:ext>
              </a:extLst>
            </p:cNvPr>
            <p:cNvCxnSpPr>
              <a:cxnSpLocks/>
            </p:cNvCxnSpPr>
            <p:nvPr userDrawn="1"/>
          </p:nvCxnSpPr>
          <p:spPr>
            <a:xfrm flipH="1">
              <a:off x="-161213" y="6392850"/>
              <a:ext cx="11704320" cy="13272"/>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Picture Placeholder 3">
            <a:extLst>
              <a:ext uri="{FF2B5EF4-FFF2-40B4-BE49-F238E27FC236}">
                <a16:creationId xmlns:a16="http://schemas.microsoft.com/office/drawing/2014/main" id="{2913480D-83E6-465D-B9EC-FA0799699FB0}"/>
              </a:ext>
            </a:extLst>
          </p:cNvPr>
          <p:cNvSpPr>
            <a:spLocks noGrp="1"/>
          </p:cNvSpPr>
          <p:nvPr>
            <p:ph type="pic" sz="quarter" idx="41" hasCustomPrompt="1"/>
          </p:nvPr>
        </p:nvSpPr>
        <p:spPr>
          <a:xfrm>
            <a:off x="5268686" y="0"/>
            <a:ext cx="6923314" cy="6858000"/>
          </a:xfrm>
          <a:custGeom>
            <a:avLst/>
            <a:gdLst>
              <a:gd name="connsiteX0" fmla="*/ 1714500 w 6923314"/>
              <a:gd name="connsiteY0" fmla="*/ 0 h 6858000"/>
              <a:gd name="connsiteX1" fmla="*/ 6923314 w 6923314"/>
              <a:gd name="connsiteY1" fmla="*/ 0 h 6858000"/>
              <a:gd name="connsiteX2" fmla="*/ 6923314 w 6923314"/>
              <a:gd name="connsiteY2" fmla="*/ 1637212 h 6858000"/>
              <a:gd name="connsiteX3" fmla="*/ 5618117 w 6923314"/>
              <a:gd name="connsiteY3" fmla="*/ 6858000 h 6858000"/>
              <a:gd name="connsiteX4" fmla="*/ 0 w 692331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3314" h="6858000">
                <a:moveTo>
                  <a:pt x="1714500" y="0"/>
                </a:moveTo>
                <a:lnTo>
                  <a:pt x="6923314" y="0"/>
                </a:lnTo>
                <a:lnTo>
                  <a:pt x="6923314" y="1637212"/>
                </a:lnTo>
                <a:lnTo>
                  <a:pt x="5618117" y="6858000"/>
                </a:lnTo>
                <a:lnTo>
                  <a:pt x="0" y="6858000"/>
                </a:lnTo>
                <a:close/>
              </a:path>
            </a:pathLst>
          </a:custGeom>
          <a:solidFill>
            <a:schemeClr val="bg1">
              <a:lumMod val="95000"/>
            </a:schemeClr>
          </a:solidFill>
        </p:spPr>
        <p:txBody>
          <a:bodyPr wrap="square" anchor="ctr">
            <a:noAutofit/>
          </a:bodyPr>
          <a:lstStyle>
            <a:lvl1pPr marL="0" indent="0" algn="ctr">
              <a:buNone/>
              <a:defRPr sz="1200">
                <a:solidFill>
                  <a:schemeClr val="tx1"/>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1998696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0_Images &amp; Contents Layout">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3BA6D116-08C4-4B82-9CED-6CAA135A4C41}"/>
              </a:ext>
            </a:extLst>
          </p:cNvPr>
          <p:cNvSpPr/>
          <p:nvPr userDrawn="1"/>
        </p:nvSpPr>
        <p:spPr>
          <a:xfrm>
            <a:off x="647699" y="619125"/>
            <a:ext cx="10906125" cy="561975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그림 개체 틀 5">
            <a:extLst>
              <a:ext uri="{FF2B5EF4-FFF2-40B4-BE49-F238E27FC236}">
                <a16:creationId xmlns:a16="http://schemas.microsoft.com/office/drawing/2014/main" id="{94D1C30F-C049-4A2E-AA78-FB452C660A0F}"/>
              </a:ext>
            </a:extLst>
          </p:cNvPr>
          <p:cNvSpPr>
            <a:spLocks noGrp="1"/>
          </p:cNvSpPr>
          <p:nvPr>
            <p:ph type="pic" sz="quarter" idx="12" hasCustomPrompt="1"/>
          </p:nvPr>
        </p:nvSpPr>
        <p:spPr>
          <a:xfrm>
            <a:off x="2133600" y="0"/>
            <a:ext cx="396000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5214629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597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64022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514483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502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3778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829302"/>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699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474491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66" r:id="rId2"/>
    <p:sldLayoutId id="2147483668" r:id="rId3"/>
    <p:sldLayoutId id="2147483669" r:id="rId4"/>
    <p:sldLayoutId id="2147483675" r:id="rId5"/>
    <p:sldLayoutId id="2147483671" r:id="rId6"/>
    <p:sldLayoutId id="2147483672" r:id="rId7"/>
    <p:sldLayoutId id="2147483673" r:id="rId8"/>
    <p:sldLayoutId id="2147483674" r:id="rId9"/>
    <p:sldLayoutId id="2147483676" r:id="rId10"/>
    <p:sldLayoutId id="2147483665" r:id="rId11"/>
    <p:sldLayoutId id="2147483677" r:id="rId12"/>
    <p:sldLayoutId id="2147483681" r:id="rId13"/>
    <p:sldLayoutId id="2147483680" r:id="rId14"/>
    <p:sldLayoutId id="2147483678" r:id="rId15"/>
    <p:sldLayoutId id="2147483682" r:id="rId16"/>
    <p:sldLayoutId id="2147483684"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free-powerpoint-templates-design.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6.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8.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hlinkClick r:id="rId2"/>
            <a:extLst>
              <a:ext uri="{FF2B5EF4-FFF2-40B4-BE49-F238E27FC236}">
                <a16:creationId xmlns:a16="http://schemas.microsoft.com/office/drawing/2014/main" id="{46673C6C-F4E2-45EA-9333-0F52A6A69329}"/>
              </a:ext>
            </a:extLst>
          </p:cNvPr>
          <p:cNvSpPr txBox="1"/>
          <p:nvPr/>
        </p:nvSpPr>
        <p:spPr>
          <a:xfrm>
            <a:off x="6903113" y="6304002"/>
            <a:ext cx="5169613" cy="553998"/>
          </a:xfrm>
          <a:prstGeom prst="rect">
            <a:avLst/>
          </a:prstGeom>
          <a:noFill/>
        </p:spPr>
        <p:txBody>
          <a:bodyPr wrap="square" rtlCol="0">
            <a:spAutoFit/>
          </a:bodyPr>
          <a:lstStyle/>
          <a:p>
            <a:pPr algn="r"/>
            <a:r>
              <a:rPr lang="en-US" altLang="ko-KR" sz="1000" dirty="0">
                <a:solidFill>
                  <a:schemeClr val="bg1"/>
                </a:solidFill>
                <a:cs typeface="Arial" pitchFamily="34" charset="0"/>
              </a:rPr>
              <a:t>TORBEY </a:t>
            </a:r>
            <a:r>
              <a:rPr lang="en-US" altLang="ko-KR" sz="1000" dirty="0" err="1">
                <a:solidFill>
                  <a:schemeClr val="bg1"/>
                </a:solidFill>
                <a:cs typeface="Arial" pitchFamily="34" charset="0"/>
              </a:rPr>
              <a:t>Sherine</a:t>
            </a:r>
            <a:endParaRPr lang="en-US" altLang="ko-KR" sz="1000" dirty="0">
              <a:solidFill>
                <a:schemeClr val="bg1"/>
              </a:solidFill>
              <a:cs typeface="Arial" pitchFamily="34" charset="0"/>
            </a:endParaRPr>
          </a:p>
          <a:p>
            <a:pPr algn="r"/>
            <a:r>
              <a:rPr lang="en-US" altLang="ko-KR" sz="1000" dirty="0">
                <a:solidFill>
                  <a:schemeClr val="bg1"/>
                </a:solidFill>
                <a:cs typeface="Arial" pitchFamily="34" charset="0"/>
              </a:rPr>
              <a:t>YOUSSEF Mathilde </a:t>
            </a:r>
          </a:p>
          <a:p>
            <a:pPr algn="r"/>
            <a:r>
              <a:rPr lang="en-US" altLang="ko-KR" sz="1000" dirty="0">
                <a:solidFill>
                  <a:schemeClr val="bg1"/>
                </a:solidFill>
                <a:cs typeface="Arial" pitchFamily="34" charset="0"/>
              </a:rPr>
              <a:t>TAZI MEZLAEK Hind</a:t>
            </a:r>
            <a:endParaRPr lang="ko-KR" altLang="en-US" sz="1000" dirty="0">
              <a:solidFill>
                <a:schemeClr val="bg1"/>
              </a:solidFill>
              <a:cs typeface="Arial" pitchFamily="34" charset="0"/>
            </a:endParaRPr>
          </a:p>
        </p:txBody>
      </p:sp>
      <p:sp>
        <p:nvSpPr>
          <p:cNvPr id="21" name="TextBox 20">
            <a:extLst>
              <a:ext uri="{FF2B5EF4-FFF2-40B4-BE49-F238E27FC236}">
                <a16:creationId xmlns:a16="http://schemas.microsoft.com/office/drawing/2014/main" id="{93AEA043-746F-4334-A00A-A4587B060237}"/>
              </a:ext>
            </a:extLst>
          </p:cNvPr>
          <p:cNvSpPr txBox="1"/>
          <p:nvPr/>
        </p:nvSpPr>
        <p:spPr>
          <a:xfrm>
            <a:off x="7289336" y="2067455"/>
            <a:ext cx="4895885" cy="1757414"/>
          </a:xfrm>
          <a:prstGeom prst="rect">
            <a:avLst/>
          </a:prstGeom>
          <a:noFill/>
        </p:spPr>
        <p:txBody>
          <a:bodyPr wrap="square" rtlCol="0" anchor="ctr">
            <a:spAutoFit/>
          </a:bodyPr>
          <a:lstStyle/>
          <a:p>
            <a:pPr algn="ctr"/>
            <a:r>
              <a:rPr lang="en-US" altLang="ko-KR" sz="5400" dirty="0" err="1">
                <a:solidFill>
                  <a:schemeClr val="bg1"/>
                </a:solidFill>
                <a:latin typeface="+mj-lt"/>
                <a:cs typeface="Arial" pitchFamily="34" charset="0"/>
              </a:rPr>
              <a:t>Analyse</a:t>
            </a:r>
            <a:r>
              <a:rPr lang="en-US" altLang="ko-KR" sz="5400" dirty="0">
                <a:solidFill>
                  <a:schemeClr val="bg1"/>
                </a:solidFill>
                <a:latin typeface="+mj-lt"/>
                <a:cs typeface="Arial" pitchFamily="34" charset="0"/>
              </a:rPr>
              <a:t> de data au UK</a:t>
            </a:r>
            <a:endParaRPr lang="ko-KR" altLang="en-US" sz="5400" dirty="0">
              <a:solidFill>
                <a:schemeClr val="bg1"/>
              </a:solidFill>
              <a:latin typeface="+mj-lt"/>
              <a:cs typeface="Arial" pitchFamily="34" charset="0"/>
            </a:endParaRPr>
          </a:p>
        </p:txBody>
      </p:sp>
      <p:sp>
        <p:nvSpPr>
          <p:cNvPr id="22" name="TextBox 21">
            <a:extLst>
              <a:ext uri="{FF2B5EF4-FFF2-40B4-BE49-F238E27FC236}">
                <a16:creationId xmlns:a16="http://schemas.microsoft.com/office/drawing/2014/main" id="{7DC83D12-1353-440F-A5DC-1ACD4C118187}"/>
              </a:ext>
            </a:extLst>
          </p:cNvPr>
          <p:cNvSpPr txBox="1"/>
          <p:nvPr/>
        </p:nvSpPr>
        <p:spPr>
          <a:xfrm>
            <a:off x="7233088" y="4187273"/>
            <a:ext cx="5008380" cy="584775"/>
          </a:xfrm>
          <a:prstGeom prst="rect">
            <a:avLst/>
          </a:prstGeom>
          <a:noFill/>
        </p:spPr>
        <p:txBody>
          <a:bodyPr wrap="square" rtlCol="0" anchor="ctr">
            <a:spAutoFit/>
          </a:bodyPr>
          <a:lstStyle/>
          <a:p>
            <a:pPr algn="r"/>
            <a:r>
              <a:rPr lang="en-US" altLang="ko-KR" sz="1600" i="1" dirty="0" err="1">
                <a:solidFill>
                  <a:schemeClr val="bg1"/>
                </a:solidFill>
                <a:cs typeface="Arial" pitchFamily="34" charset="0"/>
              </a:rPr>
              <a:t>Uitilisation</a:t>
            </a:r>
            <a:r>
              <a:rPr lang="en-US" altLang="ko-KR" sz="1600" i="1" dirty="0">
                <a:solidFill>
                  <a:schemeClr val="bg1"/>
                </a:solidFill>
                <a:cs typeface="Arial" pitchFamily="34" charset="0"/>
              </a:rPr>
              <a:t> et Impact de la section 172 du Companies Act 2006 pour la jurisprudence au </a:t>
            </a:r>
            <a:r>
              <a:rPr lang="en-US" altLang="ko-KR" sz="1600" i="1" dirty="0" err="1">
                <a:solidFill>
                  <a:schemeClr val="bg1"/>
                </a:solidFill>
                <a:cs typeface="Arial" pitchFamily="34" charset="0"/>
              </a:rPr>
              <a:t>Royaume</a:t>
            </a:r>
            <a:r>
              <a:rPr lang="en-US" altLang="ko-KR" sz="1600" i="1" dirty="0">
                <a:solidFill>
                  <a:schemeClr val="bg1"/>
                </a:solidFill>
                <a:cs typeface="Arial" pitchFamily="34" charset="0"/>
              </a:rPr>
              <a:t>-Unis </a:t>
            </a:r>
            <a:endParaRPr lang="ko-KR" altLang="en-US" sz="1600" i="1" dirty="0">
              <a:solidFill>
                <a:schemeClr val="bg1"/>
              </a:solidFill>
              <a:cs typeface="Arial" pitchFamily="34" charset="0"/>
            </a:endParaRPr>
          </a:p>
        </p:txBody>
      </p:sp>
    </p:spTree>
    <p:extLst>
      <p:ext uri="{BB962C8B-B14F-4D97-AF65-F5344CB8AC3E}">
        <p14:creationId xmlns:p14="http://schemas.microsoft.com/office/powerpoint/2010/main" val="3086685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4" descr="Une image contenant texte&#10;&#10;Description générée automatiquement">
            <a:extLst>
              <a:ext uri="{FF2B5EF4-FFF2-40B4-BE49-F238E27FC236}">
                <a16:creationId xmlns:a16="http://schemas.microsoft.com/office/drawing/2014/main" id="{DA20F587-1778-E1FE-B0DF-CFAC6A7707AF}"/>
              </a:ext>
            </a:extLst>
          </p:cNvPr>
          <p:cNvPicPr>
            <a:picLocks noChangeAspect="1"/>
          </p:cNvPicPr>
          <p:nvPr/>
        </p:nvPicPr>
        <p:blipFill>
          <a:blip r:embed="rId2"/>
          <a:stretch>
            <a:fillRect/>
          </a:stretch>
        </p:blipFill>
        <p:spPr>
          <a:xfrm>
            <a:off x="750806" y="928655"/>
            <a:ext cx="8850781" cy="5000690"/>
          </a:xfrm>
          <a:prstGeom prst="rect">
            <a:avLst/>
          </a:prstGeom>
        </p:spPr>
      </p:pic>
      <p:sp>
        <p:nvSpPr>
          <p:cNvPr id="5" name="ZoneTexte 4">
            <a:extLst>
              <a:ext uri="{FF2B5EF4-FFF2-40B4-BE49-F238E27FC236}">
                <a16:creationId xmlns:a16="http://schemas.microsoft.com/office/drawing/2014/main" id="{6F0A3593-1CE2-5146-AC78-F21798D19B11}"/>
              </a:ext>
            </a:extLst>
          </p:cNvPr>
          <p:cNvSpPr txBox="1"/>
          <p:nvPr/>
        </p:nvSpPr>
        <p:spPr>
          <a:xfrm>
            <a:off x="6061195" y="1214845"/>
            <a:ext cx="5379999" cy="400110"/>
          </a:xfrm>
          <a:prstGeom prst="rect">
            <a:avLst/>
          </a:prstGeom>
          <a:noFill/>
        </p:spPr>
        <p:txBody>
          <a:bodyPr wrap="none" rtlCol="0">
            <a:spAutoFit/>
          </a:bodyPr>
          <a:lstStyle/>
          <a:p>
            <a:pPr algn="ctr"/>
            <a:r>
              <a:rPr lang="fr-FR" sz="2000" u="sng" dirty="0">
                <a:solidFill>
                  <a:schemeClr val="bg1"/>
                </a:solidFill>
                <a:latin typeface="Big Caslon Medium" panose="02000603090000020003" pitchFamily="2" charset="-79"/>
                <a:cs typeface="Big Caslon Medium" panose="02000603090000020003" pitchFamily="2" charset="-79"/>
              </a:rPr>
              <a:t># </a:t>
            </a:r>
            <a:r>
              <a:rPr lang="fr-FR" sz="2000" u="sng" dirty="0" err="1">
                <a:solidFill>
                  <a:schemeClr val="bg1"/>
                </a:solidFill>
                <a:latin typeface="Big Caslon Medium" panose="02000603090000020003" pitchFamily="2" charset="-79"/>
                <a:cs typeface="Big Caslon Medium" panose="02000603090000020003" pitchFamily="2" charset="-79"/>
              </a:rPr>
              <a:t>Collect</a:t>
            </a:r>
            <a:r>
              <a:rPr lang="fr-FR" sz="2000" u="sng" dirty="0">
                <a:solidFill>
                  <a:schemeClr val="bg1"/>
                </a:solidFill>
                <a:latin typeface="Big Caslon Medium" panose="02000603090000020003" pitchFamily="2" charset="-79"/>
                <a:cs typeface="Big Caslon Medium" panose="02000603090000020003" pitchFamily="2" charset="-79"/>
              </a:rPr>
              <a:t> the URLs for the relevant </a:t>
            </a:r>
            <a:r>
              <a:rPr lang="fr-FR" sz="2000" u="sng" dirty="0" err="1">
                <a:solidFill>
                  <a:schemeClr val="bg1"/>
                </a:solidFill>
                <a:latin typeface="Big Caslon Medium" panose="02000603090000020003" pitchFamily="2" charset="-79"/>
                <a:cs typeface="Big Caslon Medium" panose="02000603090000020003" pitchFamily="2" charset="-79"/>
              </a:rPr>
              <a:t>search</a:t>
            </a:r>
            <a:r>
              <a:rPr lang="fr-FR" sz="2000" u="sng" dirty="0">
                <a:solidFill>
                  <a:schemeClr val="bg1"/>
                </a:solidFill>
                <a:latin typeface="Big Caslon Medium" panose="02000603090000020003" pitchFamily="2" charset="-79"/>
                <a:cs typeface="Big Caslon Medium" panose="02000603090000020003" pitchFamily="2" charset="-79"/>
              </a:rPr>
              <a:t> </a:t>
            </a:r>
            <a:r>
              <a:rPr lang="fr-FR" sz="2000" u="sng" dirty="0" err="1">
                <a:solidFill>
                  <a:schemeClr val="bg1"/>
                </a:solidFill>
                <a:latin typeface="Big Caslon Medium" panose="02000603090000020003" pitchFamily="2" charset="-79"/>
                <a:cs typeface="Big Caslon Medium" panose="02000603090000020003" pitchFamily="2" charset="-79"/>
              </a:rPr>
              <a:t>results</a:t>
            </a:r>
            <a:endParaRPr lang="fr-FR" sz="2000" u="sng" dirty="0">
              <a:solidFill>
                <a:schemeClr val="bg1"/>
              </a:solidFill>
              <a:latin typeface="Big Caslon Medium" panose="02000603090000020003" pitchFamily="2" charset="-79"/>
              <a:cs typeface="Big Caslon Medium" panose="02000603090000020003" pitchFamily="2" charset="-79"/>
            </a:endParaRPr>
          </a:p>
        </p:txBody>
      </p:sp>
    </p:spTree>
    <p:extLst>
      <p:ext uri="{BB962C8B-B14F-4D97-AF65-F5344CB8AC3E}">
        <p14:creationId xmlns:p14="http://schemas.microsoft.com/office/powerpoint/2010/main" val="3519304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8B051BFF-87E1-E2FE-36BB-F09C153F9F64}"/>
              </a:ext>
            </a:extLst>
          </p:cNvPr>
          <p:cNvSpPr txBox="1"/>
          <p:nvPr/>
        </p:nvSpPr>
        <p:spPr>
          <a:xfrm>
            <a:off x="339634" y="391886"/>
            <a:ext cx="6364243" cy="646331"/>
          </a:xfrm>
          <a:prstGeom prst="rect">
            <a:avLst/>
          </a:prstGeom>
          <a:noFill/>
        </p:spPr>
        <p:txBody>
          <a:bodyPr wrap="none" rtlCol="0">
            <a:spAutoFit/>
          </a:bodyPr>
          <a:lstStyle/>
          <a:p>
            <a:r>
              <a:rPr lang="fr-FR" sz="3600" b="1" u="sng" dirty="0">
                <a:latin typeface="BIG CASLON MEDIUM" panose="02000603090000020003" pitchFamily="2" charset="-79"/>
                <a:cs typeface="BIG CASLON MEDIUM" panose="02000603090000020003" pitchFamily="2" charset="-79"/>
              </a:rPr>
              <a:t>Partie II : Création du </a:t>
            </a:r>
            <a:r>
              <a:rPr lang="fr-FR" sz="3600" b="1" u="sng" dirty="0" err="1">
                <a:latin typeface="BIG CASLON MEDIUM" panose="02000603090000020003" pitchFamily="2" charset="-79"/>
                <a:cs typeface="BIG CASLON MEDIUM" panose="02000603090000020003" pitchFamily="2" charset="-79"/>
              </a:rPr>
              <a:t>dataframe</a:t>
            </a:r>
            <a:endParaRPr lang="fr-FR" sz="3600" b="1" u="sng" dirty="0">
              <a:latin typeface="BIG CASLON MEDIUM" panose="02000603090000020003" pitchFamily="2" charset="-79"/>
              <a:cs typeface="BIG CASLON MEDIUM" panose="02000603090000020003" pitchFamily="2" charset="-79"/>
            </a:endParaRPr>
          </a:p>
        </p:txBody>
      </p:sp>
      <p:pic>
        <p:nvPicPr>
          <p:cNvPr id="4" name="Espace réservé du contenu 4" descr="Une image contenant texte&#10;&#10;Description générée automatiquement">
            <a:extLst>
              <a:ext uri="{FF2B5EF4-FFF2-40B4-BE49-F238E27FC236}">
                <a16:creationId xmlns:a16="http://schemas.microsoft.com/office/drawing/2014/main" id="{3B564593-11A2-C24B-F68B-C04F9D85220A}"/>
              </a:ext>
            </a:extLst>
          </p:cNvPr>
          <p:cNvPicPr>
            <a:picLocks noChangeAspect="1"/>
          </p:cNvPicPr>
          <p:nvPr/>
        </p:nvPicPr>
        <p:blipFill>
          <a:blip r:embed="rId2"/>
          <a:stretch>
            <a:fillRect/>
          </a:stretch>
        </p:blipFill>
        <p:spPr>
          <a:xfrm>
            <a:off x="339634" y="1765902"/>
            <a:ext cx="8424740" cy="3602931"/>
          </a:xfrm>
          <a:prstGeom prst="rect">
            <a:avLst/>
          </a:prstGeom>
        </p:spPr>
      </p:pic>
    </p:spTree>
    <p:extLst>
      <p:ext uri="{BB962C8B-B14F-4D97-AF65-F5344CB8AC3E}">
        <p14:creationId xmlns:p14="http://schemas.microsoft.com/office/powerpoint/2010/main" val="38008754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9F001E09-ACE8-3EC9-E03B-6B4249EDB71A}"/>
              </a:ext>
            </a:extLst>
          </p:cNvPr>
          <p:cNvSpPr txBox="1"/>
          <p:nvPr/>
        </p:nvSpPr>
        <p:spPr>
          <a:xfrm>
            <a:off x="858883" y="840769"/>
            <a:ext cx="6106884" cy="461665"/>
          </a:xfrm>
          <a:prstGeom prst="rect">
            <a:avLst/>
          </a:prstGeom>
          <a:noFill/>
        </p:spPr>
        <p:txBody>
          <a:bodyPr wrap="square">
            <a:spAutoFit/>
          </a:bodyPr>
          <a:lstStyle/>
          <a:p>
            <a:r>
              <a:rPr lang="fr-FR" sz="2400" b="1" u="sng" dirty="0" err="1">
                <a:latin typeface="BIG CASLON MEDIUM" panose="02000603090000020003" pitchFamily="2" charset="-79"/>
                <a:cs typeface="BIG CASLON MEDIUM" panose="02000603090000020003" pitchFamily="2" charset="-79"/>
              </a:rPr>
              <a:t>Extract</a:t>
            </a:r>
            <a:r>
              <a:rPr lang="fr-FR" sz="2400" b="1" u="sng" dirty="0">
                <a:latin typeface="BIG CASLON MEDIUM" panose="02000603090000020003" pitchFamily="2" charset="-79"/>
                <a:cs typeface="BIG CASLON MEDIUM" panose="02000603090000020003" pitchFamily="2" charset="-79"/>
              </a:rPr>
              <a:t> the date and the </a:t>
            </a:r>
            <a:r>
              <a:rPr lang="fr-FR" sz="2400" b="1" u="sng" dirty="0" err="1">
                <a:latin typeface="BIG CASLON MEDIUM" panose="02000603090000020003" pitchFamily="2" charset="-79"/>
                <a:cs typeface="BIG CASLON MEDIUM" panose="02000603090000020003" pitchFamily="2" charset="-79"/>
              </a:rPr>
              <a:t>jurisdiction</a:t>
            </a:r>
            <a:endParaRPr lang="fr-FR" sz="2400" b="1" u="sng" dirty="0">
              <a:latin typeface="BIG CASLON MEDIUM" panose="02000603090000020003" pitchFamily="2" charset="-79"/>
              <a:cs typeface="BIG CASLON MEDIUM" panose="02000603090000020003" pitchFamily="2" charset="-79"/>
            </a:endParaRPr>
          </a:p>
        </p:txBody>
      </p:sp>
      <p:pic>
        <p:nvPicPr>
          <p:cNvPr id="5" name="Espace réservé du contenu 4" descr="Une image contenant texte&#10;&#10;Description générée automatiquement">
            <a:extLst>
              <a:ext uri="{FF2B5EF4-FFF2-40B4-BE49-F238E27FC236}">
                <a16:creationId xmlns:a16="http://schemas.microsoft.com/office/drawing/2014/main" id="{A2C6C413-7ABE-7AFB-19AB-E806F9D7BEA9}"/>
              </a:ext>
            </a:extLst>
          </p:cNvPr>
          <p:cNvPicPr>
            <a:picLocks noChangeAspect="1"/>
          </p:cNvPicPr>
          <p:nvPr/>
        </p:nvPicPr>
        <p:blipFill>
          <a:blip r:embed="rId2"/>
          <a:stretch>
            <a:fillRect/>
          </a:stretch>
        </p:blipFill>
        <p:spPr>
          <a:xfrm>
            <a:off x="1399903" y="1755933"/>
            <a:ext cx="9918484" cy="1793081"/>
          </a:xfrm>
          <a:prstGeom prst="rect">
            <a:avLst/>
          </a:prstGeom>
        </p:spPr>
      </p:pic>
      <p:pic>
        <p:nvPicPr>
          <p:cNvPr id="6" name="Image 5" descr="Une image contenant texte&#10;&#10;Description générée automatiquement">
            <a:extLst>
              <a:ext uri="{FF2B5EF4-FFF2-40B4-BE49-F238E27FC236}">
                <a16:creationId xmlns:a16="http://schemas.microsoft.com/office/drawing/2014/main" id="{749F7BA1-3257-9BF8-A487-C42869882F3E}"/>
              </a:ext>
            </a:extLst>
          </p:cNvPr>
          <p:cNvPicPr>
            <a:picLocks noChangeAspect="1"/>
          </p:cNvPicPr>
          <p:nvPr/>
        </p:nvPicPr>
        <p:blipFill>
          <a:blip r:embed="rId3"/>
          <a:stretch>
            <a:fillRect/>
          </a:stretch>
        </p:blipFill>
        <p:spPr>
          <a:xfrm>
            <a:off x="1399903" y="3881256"/>
            <a:ext cx="9918484" cy="1998662"/>
          </a:xfrm>
          <a:prstGeom prst="rect">
            <a:avLst/>
          </a:prstGeom>
        </p:spPr>
      </p:pic>
    </p:spTree>
    <p:extLst>
      <p:ext uri="{BB962C8B-B14F-4D97-AF65-F5344CB8AC3E}">
        <p14:creationId xmlns:p14="http://schemas.microsoft.com/office/powerpoint/2010/main" val="438701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9F001E09-ACE8-3EC9-E03B-6B4249EDB71A}"/>
              </a:ext>
            </a:extLst>
          </p:cNvPr>
          <p:cNvSpPr txBox="1"/>
          <p:nvPr/>
        </p:nvSpPr>
        <p:spPr>
          <a:xfrm>
            <a:off x="871946" y="840769"/>
            <a:ext cx="6106884" cy="523220"/>
          </a:xfrm>
          <a:prstGeom prst="rect">
            <a:avLst/>
          </a:prstGeom>
          <a:noFill/>
        </p:spPr>
        <p:txBody>
          <a:bodyPr wrap="square">
            <a:spAutoFit/>
          </a:bodyPr>
          <a:lstStyle/>
          <a:p>
            <a:r>
              <a:rPr lang="fr-FR" sz="2800" b="1" u="sng" dirty="0" err="1">
                <a:latin typeface="BIG CASLON MEDIUM" panose="02000603090000020003" pitchFamily="2" charset="-79"/>
                <a:cs typeface="BIG CASLON MEDIUM" panose="02000603090000020003" pitchFamily="2" charset="-79"/>
              </a:rPr>
              <a:t>Extract</a:t>
            </a:r>
            <a:r>
              <a:rPr lang="fr-FR" sz="2800" b="1" u="sng" dirty="0">
                <a:latin typeface="BIG CASLON MEDIUM" panose="02000603090000020003" pitchFamily="2" charset="-79"/>
                <a:cs typeface="BIG CASLON MEDIUM" panose="02000603090000020003" pitchFamily="2" charset="-79"/>
              </a:rPr>
              <a:t> the </a:t>
            </a:r>
            <a:r>
              <a:rPr lang="fr-FR" sz="2800" b="1" u="sng" dirty="0" err="1">
                <a:latin typeface="BIG CASLON MEDIUM" panose="02000603090000020003" pitchFamily="2" charset="-79"/>
                <a:cs typeface="BIG CASLON MEDIUM" panose="02000603090000020003" pitchFamily="2" charset="-79"/>
              </a:rPr>
              <a:t>judges</a:t>
            </a:r>
            <a:r>
              <a:rPr lang="fr-FR" sz="2800" b="1" u="sng" dirty="0">
                <a:latin typeface="BIG CASLON MEDIUM" panose="02000603090000020003" pitchFamily="2" charset="-79"/>
                <a:cs typeface="BIG CASLON MEDIUM" panose="02000603090000020003" pitchFamily="2" charset="-79"/>
              </a:rPr>
              <a:t>’ information </a:t>
            </a:r>
          </a:p>
        </p:txBody>
      </p:sp>
      <p:pic>
        <p:nvPicPr>
          <p:cNvPr id="2" name="Espace réservé du contenu 4" descr="Une image contenant texte&#10;&#10;Description générée automatiquement">
            <a:extLst>
              <a:ext uri="{FF2B5EF4-FFF2-40B4-BE49-F238E27FC236}">
                <a16:creationId xmlns:a16="http://schemas.microsoft.com/office/drawing/2014/main" id="{C9B09F0B-5C6C-1092-63CB-79335C3F5C50}"/>
              </a:ext>
            </a:extLst>
          </p:cNvPr>
          <p:cNvPicPr>
            <a:picLocks noChangeAspect="1"/>
          </p:cNvPicPr>
          <p:nvPr/>
        </p:nvPicPr>
        <p:blipFill>
          <a:blip r:embed="rId2"/>
          <a:stretch>
            <a:fillRect/>
          </a:stretch>
        </p:blipFill>
        <p:spPr>
          <a:xfrm>
            <a:off x="1169654" y="1895294"/>
            <a:ext cx="10545120" cy="3789410"/>
          </a:xfrm>
          <a:prstGeom prst="rect">
            <a:avLst/>
          </a:prstGeom>
        </p:spPr>
      </p:pic>
    </p:spTree>
    <p:extLst>
      <p:ext uri="{BB962C8B-B14F-4D97-AF65-F5344CB8AC3E}">
        <p14:creationId xmlns:p14="http://schemas.microsoft.com/office/powerpoint/2010/main" val="1863014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9A4DED18-4610-9B3A-C8C0-B51DFABB9567}"/>
              </a:ext>
            </a:extLst>
          </p:cNvPr>
          <p:cNvSpPr txBox="1"/>
          <p:nvPr/>
        </p:nvSpPr>
        <p:spPr>
          <a:xfrm>
            <a:off x="613954" y="548640"/>
            <a:ext cx="6038833" cy="584775"/>
          </a:xfrm>
          <a:prstGeom prst="rect">
            <a:avLst/>
          </a:prstGeom>
          <a:noFill/>
        </p:spPr>
        <p:txBody>
          <a:bodyPr wrap="none" rtlCol="0">
            <a:spAutoFit/>
          </a:bodyPr>
          <a:lstStyle/>
          <a:p>
            <a:r>
              <a:rPr lang="fr-FR" sz="3200" b="1" u="sng" dirty="0" err="1">
                <a:latin typeface="BIG CASLON MEDIUM" panose="02000603090000020003" pitchFamily="2" charset="-79"/>
                <a:cs typeface="BIG CASLON MEDIUM" panose="02000603090000020003" pitchFamily="2" charset="-79"/>
              </a:rPr>
              <a:t>Extract</a:t>
            </a:r>
            <a:r>
              <a:rPr lang="fr-FR" sz="3200" b="1" u="sng" dirty="0">
                <a:latin typeface="BIG CASLON MEDIUM" panose="02000603090000020003" pitchFamily="2" charset="-79"/>
                <a:cs typeface="BIG CASLON MEDIUM" panose="02000603090000020003" pitchFamily="2" charset="-79"/>
              </a:rPr>
              <a:t> the neutral citation </a:t>
            </a:r>
            <a:r>
              <a:rPr lang="fr-FR" sz="3200" b="1" u="sng" dirty="0" err="1">
                <a:latin typeface="BIG CASLON MEDIUM" panose="02000603090000020003" pitchFamily="2" charset="-79"/>
                <a:cs typeface="BIG CASLON MEDIUM" panose="02000603090000020003" pitchFamily="2" charset="-79"/>
              </a:rPr>
              <a:t>number</a:t>
            </a:r>
            <a:endParaRPr lang="fr-FR" sz="3200" b="1" u="sng" dirty="0">
              <a:latin typeface="BIG CASLON MEDIUM" panose="02000603090000020003" pitchFamily="2" charset="-79"/>
              <a:cs typeface="BIG CASLON MEDIUM" panose="02000603090000020003" pitchFamily="2" charset="-79"/>
            </a:endParaRPr>
          </a:p>
        </p:txBody>
      </p:sp>
      <p:pic>
        <p:nvPicPr>
          <p:cNvPr id="4" name="Image 3" descr="Une image contenant texte&#10;&#10;Description générée automatiquement">
            <a:extLst>
              <a:ext uri="{FF2B5EF4-FFF2-40B4-BE49-F238E27FC236}">
                <a16:creationId xmlns:a16="http://schemas.microsoft.com/office/drawing/2014/main" id="{8A33DF3A-1FD4-11E7-35CF-75C24CBB2515}"/>
              </a:ext>
            </a:extLst>
          </p:cNvPr>
          <p:cNvPicPr>
            <a:picLocks noChangeAspect="1"/>
          </p:cNvPicPr>
          <p:nvPr/>
        </p:nvPicPr>
        <p:blipFill>
          <a:blip r:embed="rId2"/>
          <a:stretch>
            <a:fillRect/>
          </a:stretch>
        </p:blipFill>
        <p:spPr>
          <a:xfrm>
            <a:off x="1648410" y="1133415"/>
            <a:ext cx="10543590" cy="2219709"/>
          </a:xfrm>
          <a:prstGeom prst="rect">
            <a:avLst/>
          </a:prstGeom>
        </p:spPr>
      </p:pic>
      <p:sp>
        <p:nvSpPr>
          <p:cNvPr id="5" name="ZoneTexte 4">
            <a:extLst>
              <a:ext uri="{FF2B5EF4-FFF2-40B4-BE49-F238E27FC236}">
                <a16:creationId xmlns:a16="http://schemas.microsoft.com/office/drawing/2014/main" id="{5F846E7F-E591-96F3-E36A-C1FF0ABEAE4B}"/>
              </a:ext>
            </a:extLst>
          </p:cNvPr>
          <p:cNvSpPr txBox="1"/>
          <p:nvPr/>
        </p:nvSpPr>
        <p:spPr>
          <a:xfrm>
            <a:off x="496388" y="3504877"/>
            <a:ext cx="10055830" cy="523220"/>
          </a:xfrm>
          <a:prstGeom prst="rect">
            <a:avLst/>
          </a:prstGeom>
          <a:noFill/>
        </p:spPr>
        <p:txBody>
          <a:bodyPr wrap="none" rtlCol="0">
            <a:spAutoFit/>
          </a:bodyPr>
          <a:lstStyle/>
          <a:p>
            <a:r>
              <a:rPr lang="en-US" sz="2800" b="1" u="sng" dirty="0">
                <a:latin typeface="Times New Roman" panose="02020603050405020304" pitchFamily="18" charset="0"/>
                <a:cs typeface="Times New Roman" panose="02020603050405020304" pitchFamily="18" charset="0"/>
              </a:rPr>
              <a:t># Create a Pandas </a:t>
            </a:r>
            <a:r>
              <a:rPr lang="en-US" sz="2800" b="1" u="sng" dirty="0" err="1">
                <a:latin typeface="Times New Roman" panose="02020603050405020304" pitchFamily="18" charset="0"/>
                <a:cs typeface="Times New Roman" panose="02020603050405020304" pitchFamily="18" charset="0"/>
              </a:rPr>
              <a:t>DataFrame</a:t>
            </a:r>
            <a:r>
              <a:rPr lang="en-US" sz="2800" b="1" u="sng" dirty="0">
                <a:latin typeface="Times New Roman" panose="02020603050405020304" pitchFamily="18" charset="0"/>
                <a:cs typeface="Times New Roman" panose="02020603050405020304" pitchFamily="18" charset="0"/>
              </a:rPr>
              <a:t> to store the extracted information</a:t>
            </a:r>
            <a:endParaRPr lang="fr-FR" sz="2800" b="1" u="sng" dirty="0"/>
          </a:p>
        </p:txBody>
      </p:sp>
      <p:pic>
        <p:nvPicPr>
          <p:cNvPr id="6" name="Espace réservé du contenu 4" descr="Une image contenant texte&#10;&#10;Description générée automatiquement">
            <a:extLst>
              <a:ext uri="{FF2B5EF4-FFF2-40B4-BE49-F238E27FC236}">
                <a16:creationId xmlns:a16="http://schemas.microsoft.com/office/drawing/2014/main" id="{5DDC3BCF-F493-681C-80DA-AA0BD48AFFAA}"/>
              </a:ext>
            </a:extLst>
          </p:cNvPr>
          <p:cNvPicPr>
            <a:picLocks noChangeAspect="1"/>
          </p:cNvPicPr>
          <p:nvPr/>
        </p:nvPicPr>
        <p:blipFill>
          <a:blip r:embed="rId3"/>
          <a:stretch>
            <a:fillRect/>
          </a:stretch>
        </p:blipFill>
        <p:spPr>
          <a:xfrm>
            <a:off x="5264410" y="4089651"/>
            <a:ext cx="6387658" cy="2219709"/>
          </a:xfrm>
          <a:prstGeom prst="rect">
            <a:avLst/>
          </a:prstGeom>
        </p:spPr>
      </p:pic>
    </p:spTree>
    <p:extLst>
      <p:ext uri="{BB962C8B-B14F-4D97-AF65-F5344CB8AC3E}">
        <p14:creationId xmlns:p14="http://schemas.microsoft.com/office/powerpoint/2010/main" val="3782171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40B81192-FF30-494C-AE36-511FFA8CCA69}"/>
              </a:ext>
            </a:extLst>
          </p:cNvPr>
          <p:cNvGrpSpPr/>
          <p:nvPr/>
        </p:nvGrpSpPr>
        <p:grpSpPr>
          <a:xfrm>
            <a:off x="8077912" y="2632104"/>
            <a:ext cx="3214643" cy="3716680"/>
            <a:chOff x="4125210" y="1802423"/>
            <a:chExt cx="3954428" cy="4571999"/>
          </a:xfrm>
        </p:grpSpPr>
        <p:grpSp>
          <p:nvGrpSpPr>
            <p:cNvPr id="16" name="Group 15">
              <a:extLst>
                <a:ext uri="{FF2B5EF4-FFF2-40B4-BE49-F238E27FC236}">
                  <a16:creationId xmlns:a16="http://schemas.microsoft.com/office/drawing/2014/main" id="{4C1AD90B-E89A-4228-BB5D-32EF4BB96710}"/>
                </a:ext>
              </a:extLst>
            </p:cNvPr>
            <p:cNvGrpSpPr/>
            <p:nvPr/>
          </p:nvGrpSpPr>
          <p:grpSpPr>
            <a:xfrm>
              <a:off x="4125210" y="3947746"/>
              <a:ext cx="3954428" cy="2426676"/>
              <a:chOff x="4125210" y="3947746"/>
              <a:chExt cx="3954428" cy="2426676"/>
            </a:xfrm>
            <a:solidFill>
              <a:schemeClr val="accent4"/>
            </a:solidFill>
          </p:grpSpPr>
          <p:sp>
            <p:nvSpPr>
              <p:cNvPr id="10" name="Rectangle 9">
                <a:extLst>
                  <a:ext uri="{FF2B5EF4-FFF2-40B4-BE49-F238E27FC236}">
                    <a16:creationId xmlns:a16="http://schemas.microsoft.com/office/drawing/2014/main" id="{27609D28-DF4B-497D-BE9A-537960EDC953}"/>
                  </a:ext>
                </a:extLst>
              </p:cNvPr>
              <p:cNvSpPr/>
              <p:nvPr/>
            </p:nvSpPr>
            <p:spPr>
              <a:xfrm>
                <a:off x="5803486" y="3947746"/>
                <a:ext cx="597877" cy="115607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26EC58B-864B-49B0-8567-850D52CCD139}"/>
                  </a:ext>
                </a:extLst>
              </p:cNvPr>
              <p:cNvSpPr/>
              <p:nvPr/>
            </p:nvSpPr>
            <p:spPr>
              <a:xfrm>
                <a:off x="4125210" y="4897315"/>
                <a:ext cx="3954428" cy="14771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Freeform: Shape 16">
              <a:extLst>
                <a:ext uri="{FF2B5EF4-FFF2-40B4-BE49-F238E27FC236}">
                  <a16:creationId xmlns:a16="http://schemas.microsoft.com/office/drawing/2014/main" id="{E2796397-C9F4-4DA8-B7A6-1349395E5117}"/>
                </a:ext>
              </a:extLst>
            </p:cNvPr>
            <p:cNvSpPr/>
            <p:nvPr/>
          </p:nvSpPr>
          <p:spPr>
            <a:xfrm>
              <a:off x="4580792" y="1802423"/>
              <a:ext cx="3047335" cy="2778367"/>
            </a:xfrm>
            <a:custGeom>
              <a:avLst/>
              <a:gdLst>
                <a:gd name="connsiteX0" fmla="*/ 2686434 w 3047335"/>
                <a:gd name="connsiteY0" fmla="*/ 649222 h 2778367"/>
                <a:gd name="connsiteX1" fmla="*/ 2480724 w 3047335"/>
                <a:gd name="connsiteY1" fmla="*/ 868916 h 2778367"/>
                <a:gd name="connsiteX2" fmla="*/ 2831980 w 3047335"/>
                <a:gd name="connsiteY2" fmla="*/ 868916 h 2778367"/>
                <a:gd name="connsiteX3" fmla="*/ 2831980 w 3047335"/>
                <a:gd name="connsiteY3" fmla="*/ 866747 h 2778367"/>
                <a:gd name="connsiteX4" fmla="*/ 2939658 w 3047335"/>
                <a:gd name="connsiteY4" fmla="*/ 759069 h 2778367"/>
                <a:gd name="connsiteX5" fmla="*/ 2831980 w 3047335"/>
                <a:gd name="connsiteY5" fmla="*/ 651391 h 2778367"/>
                <a:gd name="connsiteX6" fmla="*/ 2831980 w 3047335"/>
                <a:gd name="connsiteY6" fmla="*/ 649222 h 2778367"/>
                <a:gd name="connsiteX7" fmla="*/ 32816 w 3047335"/>
                <a:gd name="connsiteY7" fmla="*/ 0 h 2778367"/>
                <a:gd name="connsiteX8" fmla="*/ 2993848 w 3047335"/>
                <a:gd name="connsiteY8" fmla="*/ 0 h 2778367"/>
                <a:gd name="connsiteX9" fmla="*/ 3026664 w 3047335"/>
                <a:gd name="connsiteY9" fmla="*/ 32816 h 2778367"/>
                <a:gd name="connsiteX10" fmla="*/ 3026664 w 3047335"/>
                <a:gd name="connsiteY10" fmla="*/ 285864 h 2778367"/>
                <a:gd name="connsiteX11" fmla="*/ 3026664 w 3047335"/>
                <a:gd name="connsiteY11" fmla="*/ 290147 h 2778367"/>
                <a:gd name="connsiteX12" fmla="*/ 3022654 w 3047335"/>
                <a:gd name="connsiteY12" fmla="*/ 290147 h 2778367"/>
                <a:gd name="connsiteX13" fmla="*/ 2785226 w 3047335"/>
                <a:gd name="connsiteY13" fmla="*/ 543714 h 2778367"/>
                <a:gd name="connsiteX14" fmla="*/ 2831980 w 3047335"/>
                <a:gd name="connsiteY14" fmla="*/ 543714 h 2778367"/>
                <a:gd name="connsiteX15" fmla="*/ 2834863 w 3047335"/>
                <a:gd name="connsiteY15" fmla="*/ 543714 h 2778367"/>
                <a:gd name="connsiteX16" fmla="*/ 2834863 w 3047335"/>
                <a:gd name="connsiteY16" fmla="*/ 544005 h 2778367"/>
                <a:gd name="connsiteX17" fmla="*/ 2875382 w 3047335"/>
                <a:gd name="connsiteY17" fmla="*/ 548089 h 2778367"/>
                <a:gd name="connsiteX18" fmla="*/ 3047335 w 3047335"/>
                <a:gd name="connsiteY18" fmla="*/ 759069 h 2778367"/>
                <a:gd name="connsiteX19" fmla="*/ 2875382 w 3047335"/>
                <a:gd name="connsiteY19" fmla="*/ 970049 h 2778367"/>
                <a:gd name="connsiteX20" fmla="*/ 2834863 w 3047335"/>
                <a:gd name="connsiteY20" fmla="*/ 974134 h 2778367"/>
                <a:gd name="connsiteX21" fmla="*/ 2834863 w 3047335"/>
                <a:gd name="connsiteY21" fmla="*/ 974424 h 2778367"/>
                <a:gd name="connsiteX22" fmla="*/ 2831980 w 3047335"/>
                <a:gd name="connsiteY22" fmla="*/ 974424 h 2778367"/>
                <a:gd name="connsiteX23" fmla="*/ 2381931 w 3047335"/>
                <a:gd name="connsiteY23" fmla="*/ 974424 h 2778367"/>
                <a:gd name="connsiteX24" fmla="*/ 1891751 w 3047335"/>
                <a:gd name="connsiteY24" fmla="*/ 1497925 h 2778367"/>
                <a:gd name="connsiteX25" fmla="*/ 1891751 w 3047335"/>
                <a:gd name="connsiteY25" fmla="*/ 2250406 h 2778367"/>
                <a:gd name="connsiteX26" fmla="*/ 1142998 w 3047335"/>
                <a:gd name="connsiteY26" fmla="*/ 2778367 h 2778367"/>
                <a:gd name="connsiteX27" fmla="*/ 1142998 w 3047335"/>
                <a:gd name="connsiteY27" fmla="*/ 1506560 h 2778367"/>
                <a:gd name="connsiteX28" fmla="*/ 4010 w 3047335"/>
                <a:gd name="connsiteY28" fmla="*/ 290147 h 2778367"/>
                <a:gd name="connsiteX29" fmla="*/ 0 w 3047335"/>
                <a:gd name="connsiteY29" fmla="*/ 290147 h 2778367"/>
                <a:gd name="connsiteX30" fmla="*/ 0 w 3047335"/>
                <a:gd name="connsiteY30" fmla="*/ 285864 h 2778367"/>
                <a:gd name="connsiteX31" fmla="*/ 0 w 3047335"/>
                <a:gd name="connsiteY31" fmla="*/ 32816 h 2778367"/>
                <a:gd name="connsiteX32" fmla="*/ 32816 w 3047335"/>
                <a:gd name="connsiteY32" fmla="*/ 0 h 2778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7335" h="2778367">
                  <a:moveTo>
                    <a:pt x="2686434" y="649222"/>
                  </a:moveTo>
                  <a:lnTo>
                    <a:pt x="2480724" y="868916"/>
                  </a:lnTo>
                  <a:lnTo>
                    <a:pt x="2831980" y="868916"/>
                  </a:lnTo>
                  <a:lnTo>
                    <a:pt x="2831980" y="866747"/>
                  </a:lnTo>
                  <a:cubicBezTo>
                    <a:pt x="2891449" y="866747"/>
                    <a:pt x="2939658" y="818538"/>
                    <a:pt x="2939658" y="759069"/>
                  </a:cubicBezTo>
                  <a:cubicBezTo>
                    <a:pt x="2939658" y="699600"/>
                    <a:pt x="2891449" y="651391"/>
                    <a:pt x="2831980" y="651391"/>
                  </a:cubicBezTo>
                  <a:lnTo>
                    <a:pt x="2831980" y="649222"/>
                  </a:lnTo>
                  <a:close/>
                  <a:moveTo>
                    <a:pt x="32816" y="0"/>
                  </a:moveTo>
                  <a:lnTo>
                    <a:pt x="2993848" y="0"/>
                  </a:lnTo>
                  <a:cubicBezTo>
                    <a:pt x="3011972" y="0"/>
                    <a:pt x="3026664" y="14692"/>
                    <a:pt x="3026664" y="32816"/>
                  </a:cubicBezTo>
                  <a:lnTo>
                    <a:pt x="3026664" y="285864"/>
                  </a:lnTo>
                  <a:lnTo>
                    <a:pt x="3026664" y="290147"/>
                  </a:lnTo>
                  <a:lnTo>
                    <a:pt x="3022654" y="290147"/>
                  </a:lnTo>
                  <a:lnTo>
                    <a:pt x="2785226" y="543714"/>
                  </a:lnTo>
                  <a:lnTo>
                    <a:pt x="2831980" y="543714"/>
                  </a:lnTo>
                  <a:lnTo>
                    <a:pt x="2834863" y="543714"/>
                  </a:lnTo>
                  <a:lnTo>
                    <a:pt x="2834863" y="544005"/>
                  </a:lnTo>
                  <a:lnTo>
                    <a:pt x="2875382" y="548089"/>
                  </a:lnTo>
                  <a:cubicBezTo>
                    <a:pt x="2973515" y="568170"/>
                    <a:pt x="3047335" y="654999"/>
                    <a:pt x="3047335" y="759069"/>
                  </a:cubicBezTo>
                  <a:cubicBezTo>
                    <a:pt x="3047335" y="863139"/>
                    <a:pt x="2973515" y="949968"/>
                    <a:pt x="2875382" y="970049"/>
                  </a:cubicBezTo>
                  <a:lnTo>
                    <a:pt x="2834863" y="974134"/>
                  </a:lnTo>
                  <a:lnTo>
                    <a:pt x="2834863" y="974424"/>
                  </a:lnTo>
                  <a:lnTo>
                    <a:pt x="2831980" y="974424"/>
                  </a:lnTo>
                  <a:lnTo>
                    <a:pt x="2381931" y="974424"/>
                  </a:lnTo>
                  <a:lnTo>
                    <a:pt x="1891751" y="1497925"/>
                  </a:lnTo>
                  <a:lnTo>
                    <a:pt x="1891751" y="2250406"/>
                  </a:lnTo>
                  <a:lnTo>
                    <a:pt x="1142998" y="2778367"/>
                  </a:lnTo>
                  <a:lnTo>
                    <a:pt x="1142998" y="1506560"/>
                  </a:lnTo>
                  <a:lnTo>
                    <a:pt x="4010" y="290147"/>
                  </a:lnTo>
                  <a:lnTo>
                    <a:pt x="0" y="290147"/>
                  </a:lnTo>
                  <a:lnTo>
                    <a:pt x="0" y="285864"/>
                  </a:lnTo>
                  <a:lnTo>
                    <a:pt x="0" y="32816"/>
                  </a:lnTo>
                  <a:cubicBezTo>
                    <a:pt x="0" y="14692"/>
                    <a:pt x="14692" y="0"/>
                    <a:pt x="3281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 name="Rectangle 5">
              <a:extLst>
                <a:ext uri="{FF2B5EF4-FFF2-40B4-BE49-F238E27FC236}">
                  <a16:creationId xmlns:a16="http://schemas.microsoft.com/office/drawing/2014/main" id="{9F9FE859-E196-4C40-BDDE-310CA193082D}"/>
                </a:ext>
              </a:extLst>
            </p:cNvPr>
            <p:cNvSpPr/>
            <p:nvPr/>
          </p:nvSpPr>
          <p:spPr>
            <a:xfrm>
              <a:off x="4580792" y="1987062"/>
              <a:ext cx="3026664" cy="1055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FC18A593-ECF3-4E92-9EF2-602A60375A09}"/>
              </a:ext>
            </a:extLst>
          </p:cNvPr>
          <p:cNvSpPr txBox="1"/>
          <p:nvPr/>
        </p:nvSpPr>
        <p:spPr>
          <a:xfrm>
            <a:off x="8531550" y="0"/>
            <a:ext cx="2307366" cy="2677656"/>
          </a:xfrm>
          <a:prstGeom prst="rect">
            <a:avLst/>
          </a:prstGeom>
          <a:noFill/>
        </p:spPr>
        <p:txBody>
          <a:bodyPr wrap="square" rtlCol="0">
            <a:spAutoFit/>
          </a:bodyPr>
          <a:lstStyle/>
          <a:p>
            <a:pPr algn="dist"/>
            <a:r>
              <a:rPr lang="en-US" altLang="ko-KR" sz="1400" dirty="0">
                <a:solidFill>
                  <a:schemeClr val="accent2"/>
                </a:solidFill>
                <a:cs typeface="Arial" pitchFamily="34" charset="0"/>
              </a:rPr>
              <a:t>10100110100100001010100111101110110110110101010000111001010110010101001110101000101010001011010110110110100010101110001010100010100010111010110001001101001101001000010101001111011101101101101010100001110010101100101010011101010001010100010110101101101101001</a:t>
            </a:r>
          </a:p>
        </p:txBody>
      </p:sp>
      <p:grpSp>
        <p:nvGrpSpPr>
          <p:cNvPr id="20" name="Group 19">
            <a:extLst>
              <a:ext uri="{FF2B5EF4-FFF2-40B4-BE49-F238E27FC236}">
                <a16:creationId xmlns:a16="http://schemas.microsoft.com/office/drawing/2014/main" id="{5177C753-3D96-4004-912A-B046B24A8E76}"/>
              </a:ext>
            </a:extLst>
          </p:cNvPr>
          <p:cNvGrpSpPr/>
          <p:nvPr/>
        </p:nvGrpSpPr>
        <p:grpSpPr>
          <a:xfrm>
            <a:off x="273159" y="289429"/>
            <a:ext cx="5662201" cy="1322635"/>
            <a:chOff x="3867619" y="1616798"/>
            <a:chExt cx="5662201" cy="1322635"/>
          </a:xfrm>
        </p:grpSpPr>
        <p:sp>
          <p:nvSpPr>
            <p:cNvPr id="21" name="TextBox 20">
              <a:extLst>
                <a:ext uri="{FF2B5EF4-FFF2-40B4-BE49-F238E27FC236}">
                  <a16:creationId xmlns:a16="http://schemas.microsoft.com/office/drawing/2014/main" id="{3237072D-EA0A-4A85-8662-CCACF8FC4125}"/>
                </a:ext>
              </a:extLst>
            </p:cNvPr>
            <p:cNvSpPr txBox="1"/>
            <p:nvPr/>
          </p:nvSpPr>
          <p:spPr>
            <a:xfrm>
              <a:off x="5792960" y="1923770"/>
              <a:ext cx="3736860" cy="1015663"/>
            </a:xfrm>
            <a:prstGeom prst="rect">
              <a:avLst/>
            </a:prstGeom>
            <a:noFill/>
          </p:spPr>
          <p:txBody>
            <a:bodyPr wrap="square" rtlCol="0" anchor="ctr">
              <a:spAutoFit/>
            </a:bodyPr>
            <a:lstStyle/>
            <a:p>
              <a:pPr algn="dist"/>
              <a:endParaRPr lang="en-US" altLang="ko-KR" sz="6000" dirty="0">
                <a:solidFill>
                  <a:schemeClr val="accent2"/>
                </a:solidFill>
                <a:latin typeface="Arial Black" panose="020B0A04020102020204" pitchFamily="34" charset="0"/>
                <a:cs typeface="Arial" pitchFamily="34" charset="0"/>
              </a:endParaRPr>
            </a:p>
          </p:txBody>
        </p:sp>
        <p:sp>
          <p:nvSpPr>
            <p:cNvPr id="22" name="TextBox 21">
              <a:extLst>
                <a:ext uri="{FF2B5EF4-FFF2-40B4-BE49-F238E27FC236}">
                  <a16:creationId xmlns:a16="http://schemas.microsoft.com/office/drawing/2014/main" id="{42937101-C539-492B-81E3-7F9CBE9A0A06}"/>
                </a:ext>
              </a:extLst>
            </p:cNvPr>
            <p:cNvSpPr txBox="1"/>
            <p:nvPr/>
          </p:nvSpPr>
          <p:spPr>
            <a:xfrm>
              <a:off x="3867619" y="1616798"/>
              <a:ext cx="1760784" cy="1015663"/>
            </a:xfrm>
            <a:prstGeom prst="rect">
              <a:avLst/>
            </a:prstGeom>
            <a:noFill/>
          </p:spPr>
          <p:txBody>
            <a:bodyPr wrap="square" rtlCol="0" anchor="ctr">
              <a:spAutoFit/>
            </a:bodyPr>
            <a:lstStyle/>
            <a:p>
              <a:pPr algn="dist"/>
              <a:r>
                <a:rPr lang="fr-FR" sz="2000" b="1" dirty="0">
                  <a:latin typeface="BIG CASLON MEDIUM" panose="02000603090000020003" pitchFamily="2" charset="-79"/>
                  <a:cs typeface="BIG CASLON MEDIUM" panose="02000603090000020003" pitchFamily="2" charset="-79"/>
                </a:rPr>
                <a:t># Display the </a:t>
              </a:r>
              <a:r>
                <a:rPr lang="fr-FR" sz="2000" b="1" dirty="0" err="1">
                  <a:latin typeface="BIG CASLON MEDIUM" panose="02000603090000020003" pitchFamily="2" charset="-79"/>
                  <a:cs typeface="BIG CASLON MEDIUM" panose="02000603090000020003" pitchFamily="2" charset="-79"/>
                </a:rPr>
                <a:t>DataFrame</a:t>
              </a:r>
              <a:r>
                <a:rPr lang="fr-FR" sz="2000" b="1" dirty="0">
                  <a:latin typeface="BIG CASLON MEDIUM" panose="02000603090000020003" pitchFamily="2" charset="-79"/>
                  <a:cs typeface="BIG CASLON MEDIUM" panose="02000603090000020003" pitchFamily="2" charset="-79"/>
                </a:rPr>
                <a:t> in csv format</a:t>
              </a:r>
              <a:endParaRPr lang="en-US" altLang="ko-KR" sz="2000" b="1" dirty="0">
                <a:solidFill>
                  <a:schemeClr val="accent4"/>
                </a:solidFill>
                <a:latin typeface="BIG CASLON MEDIUM" panose="02000603090000020003" pitchFamily="2" charset="-79"/>
                <a:ea typeface="Adobe Song Std L" panose="02020300000000000000" pitchFamily="18" charset="-128"/>
                <a:cs typeface="BIG CASLON MEDIUM" panose="02000603090000020003" pitchFamily="2" charset="-79"/>
              </a:endParaRPr>
            </a:p>
          </p:txBody>
        </p:sp>
      </p:grpSp>
      <p:pic>
        <p:nvPicPr>
          <p:cNvPr id="2" name="Image 1" descr="Une image contenant table&#10;&#10;Description générée automatiquement">
            <a:extLst>
              <a:ext uri="{FF2B5EF4-FFF2-40B4-BE49-F238E27FC236}">
                <a16:creationId xmlns:a16="http://schemas.microsoft.com/office/drawing/2014/main" id="{AC6A9664-810A-CB07-4963-E27740CE0389}"/>
              </a:ext>
            </a:extLst>
          </p:cNvPr>
          <p:cNvPicPr>
            <a:picLocks noChangeAspect="1"/>
          </p:cNvPicPr>
          <p:nvPr/>
        </p:nvPicPr>
        <p:blipFill>
          <a:blip r:embed="rId2"/>
          <a:stretch>
            <a:fillRect/>
          </a:stretch>
        </p:blipFill>
        <p:spPr>
          <a:xfrm>
            <a:off x="93062" y="1946366"/>
            <a:ext cx="7642182" cy="4836652"/>
          </a:xfrm>
          <a:prstGeom prst="rect">
            <a:avLst/>
          </a:prstGeom>
        </p:spPr>
      </p:pic>
      <p:pic>
        <p:nvPicPr>
          <p:cNvPr id="3" name="Espace réservé du contenu 4">
            <a:extLst>
              <a:ext uri="{FF2B5EF4-FFF2-40B4-BE49-F238E27FC236}">
                <a16:creationId xmlns:a16="http://schemas.microsoft.com/office/drawing/2014/main" id="{C7343760-2E27-5F7D-A646-FBC9747C56C0}"/>
              </a:ext>
            </a:extLst>
          </p:cNvPr>
          <p:cNvPicPr>
            <a:picLocks noChangeAspect="1"/>
          </p:cNvPicPr>
          <p:nvPr/>
        </p:nvPicPr>
        <p:blipFill>
          <a:blip r:embed="rId3"/>
          <a:stretch>
            <a:fillRect/>
          </a:stretch>
        </p:blipFill>
        <p:spPr>
          <a:xfrm>
            <a:off x="2930521" y="511229"/>
            <a:ext cx="4947885" cy="593003"/>
          </a:xfrm>
          <a:prstGeom prst="rect">
            <a:avLst/>
          </a:prstGeom>
        </p:spPr>
      </p:pic>
      <p:sp>
        <p:nvSpPr>
          <p:cNvPr id="4" name="Flèche vers le bas 3">
            <a:extLst>
              <a:ext uri="{FF2B5EF4-FFF2-40B4-BE49-F238E27FC236}">
                <a16:creationId xmlns:a16="http://schemas.microsoft.com/office/drawing/2014/main" id="{F69F4EFE-BCEF-8DB4-7092-531F4BEAD227}"/>
              </a:ext>
            </a:extLst>
          </p:cNvPr>
          <p:cNvSpPr/>
          <p:nvPr/>
        </p:nvSpPr>
        <p:spPr>
          <a:xfrm>
            <a:off x="4990011" y="1338828"/>
            <a:ext cx="783772" cy="6989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36049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B670CF75-8034-9FE6-7A76-7459E2B5FE12}"/>
              </a:ext>
            </a:extLst>
          </p:cNvPr>
          <p:cNvSpPr txBox="1"/>
          <p:nvPr/>
        </p:nvSpPr>
        <p:spPr>
          <a:xfrm>
            <a:off x="4283399" y="0"/>
            <a:ext cx="4075155" cy="584775"/>
          </a:xfrm>
          <a:prstGeom prst="rect">
            <a:avLst/>
          </a:prstGeom>
          <a:noFill/>
        </p:spPr>
        <p:txBody>
          <a:bodyPr wrap="none" rtlCol="0">
            <a:spAutoFit/>
          </a:bodyPr>
          <a:lstStyle/>
          <a:p>
            <a:r>
              <a:rPr lang="fr-FR" sz="3200" b="1" u="sng" dirty="0">
                <a:latin typeface="BIG CASLON MEDIUM" panose="02000603090000020003" pitchFamily="2" charset="-79"/>
                <a:cs typeface="BIG CASLON MEDIUM" panose="02000603090000020003" pitchFamily="2" charset="-79"/>
              </a:rPr>
              <a:t>Partie III : les requêtes </a:t>
            </a:r>
          </a:p>
        </p:txBody>
      </p:sp>
      <p:sp>
        <p:nvSpPr>
          <p:cNvPr id="4" name="ZoneTexte 3">
            <a:extLst>
              <a:ext uri="{FF2B5EF4-FFF2-40B4-BE49-F238E27FC236}">
                <a16:creationId xmlns:a16="http://schemas.microsoft.com/office/drawing/2014/main" id="{7BCB8E0F-01D4-0AC7-FEF1-F0F85EA3B49C}"/>
              </a:ext>
            </a:extLst>
          </p:cNvPr>
          <p:cNvSpPr txBox="1"/>
          <p:nvPr/>
        </p:nvSpPr>
        <p:spPr>
          <a:xfrm>
            <a:off x="179531" y="625848"/>
            <a:ext cx="2031325" cy="369332"/>
          </a:xfrm>
          <a:prstGeom prst="rect">
            <a:avLst/>
          </a:prstGeom>
          <a:noFill/>
        </p:spPr>
        <p:txBody>
          <a:bodyPr wrap="none" rtlCol="0">
            <a:spAutoFit/>
          </a:bodyPr>
          <a:lstStyle/>
          <a:p>
            <a:r>
              <a:rPr lang="fr-FR" b="1" i="1" dirty="0">
                <a:latin typeface="Times New Roman" panose="02020603050405020304" pitchFamily="18" charset="0"/>
                <a:cs typeface="Times New Roman" panose="02020603050405020304" pitchFamily="18" charset="0"/>
              </a:rPr>
              <a:t>Requête 1 : le code</a:t>
            </a:r>
            <a:endParaRPr lang="fr-FR" b="1" i="1" dirty="0"/>
          </a:p>
        </p:txBody>
      </p:sp>
      <p:pic>
        <p:nvPicPr>
          <p:cNvPr id="5" name="Image 4" descr="Une image contenant texte&#10;&#10;Description générée automatiquement">
            <a:extLst>
              <a:ext uri="{FF2B5EF4-FFF2-40B4-BE49-F238E27FC236}">
                <a16:creationId xmlns:a16="http://schemas.microsoft.com/office/drawing/2014/main" id="{4B22E3A3-545C-2500-F6C2-AB3BFAE20963}"/>
              </a:ext>
            </a:extLst>
          </p:cNvPr>
          <p:cNvPicPr>
            <a:picLocks noChangeAspect="1"/>
          </p:cNvPicPr>
          <p:nvPr/>
        </p:nvPicPr>
        <p:blipFill>
          <a:blip r:embed="rId2"/>
          <a:stretch>
            <a:fillRect/>
          </a:stretch>
        </p:blipFill>
        <p:spPr>
          <a:xfrm>
            <a:off x="179531" y="1036253"/>
            <a:ext cx="7867190" cy="3441737"/>
          </a:xfrm>
          <a:prstGeom prst="rect">
            <a:avLst/>
          </a:prstGeom>
        </p:spPr>
      </p:pic>
      <p:pic>
        <p:nvPicPr>
          <p:cNvPr id="6" name="Image 5">
            <a:extLst>
              <a:ext uri="{FF2B5EF4-FFF2-40B4-BE49-F238E27FC236}">
                <a16:creationId xmlns:a16="http://schemas.microsoft.com/office/drawing/2014/main" id="{1088F134-291B-FAA9-1826-FB7880A543BC}"/>
              </a:ext>
            </a:extLst>
          </p:cNvPr>
          <p:cNvPicPr>
            <a:picLocks noChangeAspect="1"/>
          </p:cNvPicPr>
          <p:nvPr/>
        </p:nvPicPr>
        <p:blipFill>
          <a:blip r:embed="rId3"/>
          <a:stretch>
            <a:fillRect/>
          </a:stretch>
        </p:blipFill>
        <p:spPr>
          <a:xfrm>
            <a:off x="8197574" y="2757121"/>
            <a:ext cx="3994426" cy="3993740"/>
          </a:xfrm>
          <a:prstGeom prst="rect">
            <a:avLst/>
          </a:prstGeom>
        </p:spPr>
      </p:pic>
      <p:sp>
        <p:nvSpPr>
          <p:cNvPr id="7" name="ZoneTexte 6">
            <a:extLst>
              <a:ext uri="{FF2B5EF4-FFF2-40B4-BE49-F238E27FC236}">
                <a16:creationId xmlns:a16="http://schemas.microsoft.com/office/drawing/2014/main" id="{CCF32EA0-38E8-0A64-0572-AAFE31DA9167}"/>
              </a:ext>
            </a:extLst>
          </p:cNvPr>
          <p:cNvSpPr txBox="1"/>
          <p:nvPr/>
        </p:nvSpPr>
        <p:spPr>
          <a:xfrm>
            <a:off x="9052560" y="2142308"/>
            <a:ext cx="1375698" cy="369332"/>
          </a:xfrm>
          <a:prstGeom prst="rect">
            <a:avLst/>
          </a:prstGeom>
          <a:noFill/>
        </p:spPr>
        <p:txBody>
          <a:bodyPr wrap="none" rtlCol="0">
            <a:spAutoFit/>
          </a:bodyPr>
          <a:lstStyle/>
          <a:p>
            <a:r>
              <a:rPr lang="fr-FR" b="1" i="1" dirty="0">
                <a:latin typeface="BIG CASLON MEDIUM" panose="02000603090000020003" pitchFamily="2" charset="-79"/>
                <a:cs typeface="BIG CASLON MEDIUM" panose="02000603090000020003" pitchFamily="2" charset="-79"/>
              </a:rPr>
              <a:t>Les résultats</a:t>
            </a:r>
          </a:p>
        </p:txBody>
      </p:sp>
    </p:spTree>
    <p:extLst>
      <p:ext uri="{BB962C8B-B14F-4D97-AF65-F5344CB8AC3E}">
        <p14:creationId xmlns:p14="http://schemas.microsoft.com/office/powerpoint/2010/main" val="11327812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space réservé du contenu 4" descr="Une image contenant texte&#10;&#10;Description générée automatiquement">
            <a:extLst>
              <a:ext uri="{FF2B5EF4-FFF2-40B4-BE49-F238E27FC236}">
                <a16:creationId xmlns:a16="http://schemas.microsoft.com/office/drawing/2014/main" id="{A7A21B9A-0260-4A13-DF35-AA640C75F386}"/>
              </a:ext>
            </a:extLst>
          </p:cNvPr>
          <p:cNvPicPr>
            <a:picLocks noChangeAspect="1"/>
          </p:cNvPicPr>
          <p:nvPr/>
        </p:nvPicPr>
        <p:blipFill>
          <a:blip r:embed="rId2"/>
          <a:stretch>
            <a:fillRect/>
          </a:stretch>
        </p:blipFill>
        <p:spPr>
          <a:xfrm>
            <a:off x="1676400" y="0"/>
            <a:ext cx="10515600" cy="2037806"/>
          </a:xfrm>
          <a:prstGeom prst="rect">
            <a:avLst/>
          </a:prstGeom>
        </p:spPr>
      </p:pic>
      <p:sp>
        <p:nvSpPr>
          <p:cNvPr id="5" name="ZoneTexte 4">
            <a:extLst>
              <a:ext uri="{FF2B5EF4-FFF2-40B4-BE49-F238E27FC236}">
                <a16:creationId xmlns:a16="http://schemas.microsoft.com/office/drawing/2014/main" id="{05579A9B-E1DE-284E-E13A-9C38776DDA77}"/>
              </a:ext>
            </a:extLst>
          </p:cNvPr>
          <p:cNvSpPr txBox="1"/>
          <p:nvPr/>
        </p:nvSpPr>
        <p:spPr>
          <a:xfrm>
            <a:off x="195943" y="875211"/>
            <a:ext cx="1196161" cy="923330"/>
          </a:xfrm>
          <a:prstGeom prst="rect">
            <a:avLst/>
          </a:prstGeom>
          <a:noFill/>
        </p:spPr>
        <p:txBody>
          <a:bodyPr wrap="none" rtlCol="0">
            <a:spAutoFit/>
          </a:bodyPr>
          <a:lstStyle/>
          <a:p>
            <a:r>
              <a:rPr lang="fr-FR" b="1" i="1" dirty="0">
                <a:latin typeface="BIG CASLON MEDIUM" panose="02000603090000020003" pitchFamily="2" charset="-79"/>
                <a:cs typeface="BIG CASLON MEDIUM" panose="02000603090000020003" pitchFamily="2" charset="-79"/>
              </a:rPr>
              <a:t>Requête 2:</a:t>
            </a:r>
          </a:p>
          <a:p>
            <a:endParaRPr lang="fr-FR" b="1" i="1" dirty="0">
              <a:latin typeface="BIG CASLON MEDIUM" panose="02000603090000020003" pitchFamily="2" charset="-79"/>
              <a:cs typeface="BIG CASLON MEDIUM" panose="02000603090000020003" pitchFamily="2" charset="-79"/>
            </a:endParaRPr>
          </a:p>
          <a:p>
            <a:r>
              <a:rPr lang="fr-FR" b="1" i="1" dirty="0">
                <a:latin typeface="BIG CASLON MEDIUM" panose="02000603090000020003" pitchFamily="2" charset="-79"/>
                <a:cs typeface="BIG CASLON MEDIUM" panose="02000603090000020003" pitchFamily="2" charset="-79"/>
              </a:rPr>
              <a:t>Le code</a:t>
            </a:r>
          </a:p>
        </p:txBody>
      </p:sp>
      <p:pic>
        <p:nvPicPr>
          <p:cNvPr id="6" name="Espace réservé du contenu 4" descr="Une image contenant texte&#10;&#10;Description générée automatiquement">
            <a:extLst>
              <a:ext uri="{FF2B5EF4-FFF2-40B4-BE49-F238E27FC236}">
                <a16:creationId xmlns:a16="http://schemas.microsoft.com/office/drawing/2014/main" id="{CE4A3406-71BE-8F0D-6E59-B21BEF297572}"/>
              </a:ext>
            </a:extLst>
          </p:cNvPr>
          <p:cNvPicPr>
            <a:picLocks noChangeAspect="1"/>
          </p:cNvPicPr>
          <p:nvPr/>
        </p:nvPicPr>
        <p:blipFill>
          <a:blip r:embed="rId3"/>
          <a:stretch>
            <a:fillRect/>
          </a:stretch>
        </p:blipFill>
        <p:spPr>
          <a:xfrm>
            <a:off x="780961" y="2322919"/>
            <a:ext cx="4542237" cy="4535081"/>
          </a:xfrm>
          <a:prstGeom prst="rect">
            <a:avLst/>
          </a:prstGeom>
        </p:spPr>
      </p:pic>
      <p:pic>
        <p:nvPicPr>
          <p:cNvPr id="7" name="Image 6" descr="Une image contenant texte&#10;&#10;Description générée automatiquement">
            <a:extLst>
              <a:ext uri="{FF2B5EF4-FFF2-40B4-BE49-F238E27FC236}">
                <a16:creationId xmlns:a16="http://schemas.microsoft.com/office/drawing/2014/main" id="{347A8CCF-DA2D-446C-B3C8-93D73CE18D9F}"/>
              </a:ext>
            </a:extLst>
          </p:cNvPr>
          <p:cNvPicPr>
            <a:picLocks noChangeAspect="1"/>
          </p:cNvPicPr>
          <p:nvPr/>
        </p:nvPicPr>
        <p:blipFill>
          <a:blip r:embed="rId4"/>
          <a:stretch>
            <a:fillRect/>
          </a:stretch>
        </p:blipFill>
        <p:spPr>
          <a:xfrm>
            <a:off x="5541135" y="3241897"/>
            <a:ext cx="6650865" cy="3156596"/>
          </a:xfrm>
          <a:prstGeom prst="rect">
            <a:avLst/>
          </a:prstGeom>
        </p:spPr>
      </p:pic>
      <p:sp>
        <p:nvSpPr>
          <p:cNvPr id="8" name="ZoneTexte 7">
            <a:extLst>
              <a:ext uri="{FF2B5EF4-FFF2-40B4-BE49-F238E27FC236}">
                <a16:creationId xmlns:a16="http://schemas.microsoft.com/office/drawing/2014/main" id="{DCC89147-8B4A-7C8E-0EB0-AAD5D7B91DD2}"/>
              </a:ext>
            </a:extLst>
          </p:cNvPr>
          <p:cNvSpPr txBox="1"/>
          <p:nvPr/>
        </p:nvSpPr>
        <p:spPr>
          <a:xfrm>
            <a:off x="7641771" y="2586446"/>
            <a:ext cx="1608133" cy="369332"/>
          </a:xfrm>
          <a:prstGeom prst="rect">
            <a:avLst/>
          </a:prstGeom>
          <a:noFill/>
        </p:spPr>
        <p:txBody>
          <a:bodyPr wrap="none" rtlCol="0">
            <a:spAutoFit/>
          </a:bodyPr>
          <a:lstStyle/>
          <a:p>
            <a:r>
              <a:rPr lang="fr-FR" b="1" i="1" dirty="0"/>
              <a:t>Les résultats</a:t>
            </a:r>
          </a:p>
        </p:txBody>
      </p:sp>
    </p:spTree>
    <p:extLst>
      <p:ext uri="{BB962C8B-B14F-4D97-AF65-F5344CB8AC3E}">
        <p14:creationId xmlns:p14="http://schemas.microsoft.com/office/powerpoint/2010/main" val="32158594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4" descr="Une image contenant texte&#10;&#10;Description générée automatiquement">
            <a:extLst>
              <a:ext uri="{FF2B5EF4-FFF2-40B4-BE49-F238E27FC236}">
                <a16:creationId xmlns:a16="http://schemas.microsoft.com/office/drawing/2014/main" id="{53DBC3F0-2701-BD02-8E42-BAA00ED418D2}"/>
              </a:ext>
            </a:extLst>
          </p:cNvPr>
          <p:cNvPicPr>
            <a:picLocks noChangeAspect="1"/>
          </p:cNvPicPr>
          <p:nvPr/>
        </p:nvPicPr>
        <p:blipFill>
          <a:blip r:embed="rId2"/>
          <a:stretch>
            <a:fillRect/>
          </a:stretch>
        </p:blipFill>
        <p:spPr>
          <a:xfrm>
            <a:off x="1676400" y="306662"/>
            <a:ext cx="10515600" cy="2219819"/>
          </a:xfrm>
          <a:prstGeom prst="rect">
            <a:avLst/>
          </a:prstGeom>
        </p:spPr>
      </p:pic>
      <p:pic>
        <p:nvPicPr>
          <p:cNvPr id="5" name="Espace réservé du contenu 4" descr="Une image contenant texte&#10;&#10;Description générée automatiquement">
            <a:extLst>
              <a:ext uri="{FF2B5EF4-FFF2-40B4-BE49-F238E27FC236}">
                <a16:creationId xmlns:a16="http://schemas.microsoft.com/office/drawing/2014/main" id="{8BD5E831-0685-07A9-3075-62BD4CD56437}"/>
              </a:ext>
            </a:extLst>
          </p:cNvPr>
          <p:cNvPicPr>
            <a:picLocks noChangeAspect="1"/>
          </p:cNvPicPr>
          <p:nvPr/>
        </p:nvPicPr>
        <p:blipFill>
          <a:blip r:embed="rId3"/>
          <a:stretch>
            <a:fillRect/>
          </a:stretch>
        </p:blipFill>
        <p:spPr>
          <a:xfrm>
            <a:off x="6096000" y="2685082"/>
            <a:ext cx="5735971" cy="4172918"/>
          </a:xfrm>
          <a:prstGeom prst="rect">
            <a:avLst/>
          </a:prstGeom>
        </p:spPr>
      </p:pic>
      <p:sp>
        <p:nvSpPr>
          <p:cNvPr id="6" name="ZoneTexte 5">
            <a:extLst>
              <a:ext uri="{FF2B5EF4-FFF2-40B4-BE49-F238E27FC236}">
                <a16:creationId xmlns:a16="http://schemas.microsoft.com/office/drawing/2014/main" id="{8A545740-1639-1C8E-F7BA-30D3DE80CAC0}"/>
              </a:ext>
            </a:extLst>
          </p:cNvPr>
          <p:cNvSpPr txBox="1"/>
          <p:nvPr/>
        </p:nvSpPr>
        <p:spPr>
          <a:xfrm>
            <a:off x="441767" y="1252695"/>
            <a:ext cx="1234633" cy="923330"/>
          </a:xfrm>
          <a:prstGeom prst="rect">
            <a:avLst/>
          </a:prstGeom>
          <a:noFill/>
        </p:spPr>
        <p:txBody>
          <a:bodyPr wrap="none" rtlCol="0">
            <a:spAutoFit/>
          </a:bodyPr>
          <a:lstStyle/>
          <a:p>
            <a:r>
              <a:rPr lang="fr-FR" b="1" i="1" dirty="0" err="1">
                <a:latin typeface="BIG CASLON MEDIUM" panose="02000603090000020003" pitchFamily="2" charset="-79"/>
                <a:cs typeface="BIG CASLON MEDIUM" panose="02000603090000020003" pitchFamily="2" charset="-79"/>
              </a:rPr>
              <a:t>Requete</a:t>
            </a:r>
            <a:r>
              <a:rPr lang="fr-FR" b="1" i="1" dirty="0">
                <a:latin typeface="BIG CASLON MEDIUM" panose="02000603090000020003" pitchFamily="2" charset="-79"/>
                <a:cs typeface="BIG CASLON MEDIUM" panose="02000603090000020003" pitchFamily="2" charset="-79"/>
              </a:rPr>
              <a:t> 3 :</a:t>
            </a:r>
          </a:p>
          <a:p>
            <a:endParaRPr lang="fr-FR" b="1" i="1" dirty="0">
              <a:latin typeface="BIG CASLON MEDIUM" panose="02000603090000020003" pitchFamily="2" charset="-79"/>
              <a:cs typeface="BIG CASLON MEDIUM" panose="02000603090000020003" pitchFamily="2" charset="-79"/>
            </a:endParaRPr>
          </a:p>
          <a:p>
            <a:r>
              <a:rPr lang="fr-FR" b="1" i="1" dirty="0">
                <a:latin typeface="BIG CASLON MEDIUM" panose="02000603090000020003" pitchFamily="2" charset="-79"/>
                <a:cs typeface="BIG CASLON MEDIUM" panose="02000603090000020003" pitchFamily="2" charset="-79"/>
              </a:rPr>
              <a:t>Le code</a:t>
            </a:r>
          </a:p>
        </p:txBody>
      </p:sp>
      <p:sp>
        <p:nvSpPr>
          <p:cNvPr id="7" name="ZoneTexte 6">
            <a:extLst>
              <a:ext uri="{FF2B5EF4-FFF2-40B4-BE49-F238E27FC236}">
                <a16:creationId xmlns:a16="http://schemas.microsoft.com/office/drawing/2014/main" id="{7D592DE9-A1F2-AF3D-A39F-871A96733824}"/>
              </a:ext>
            </a:extLst>
          </p:cNvPr>
          <p:cNvSpPr txBox="1"/>
          <p:nvPr/>
        </p:nvSpPr>
        <p:spPr>
          <a:xfrm>
            <a:off x="4572000" y="3962188"/>
            <a:ext cx="1378904" cy="369332"/>
          </a:xfrm>
          <a:prstGeom prst="rect">
            <a:avLst/>
          </a:prstGeom>
          <a:noFill/>
        </p:spPr>
        <p:txBody>
          <a:bodyPr wrap="none" rtlCol="0">
            <a:spAutoFit/>
          </a:bodyPr>
          <a:lstStyle/>
          <a:p>
            <a:r>
              <a:rPr lang="fr-FR" b="1" i="1" dirty="0">
                <a:latin typeface="BIG CASLON MEDIUM" panose="02000603090000020003" pitchFamily="2" charset="-79"/>
                <a:cs typeface="BIG CASLON MEDIUM" panose="02000603090000020003" pitchFamily="2" charset="-79"/>
              </a:rPr>
              <a:t>Les résultats</a:t>
            </a:r>
          </a:p>
        </p:txBody>
      </p:sp>
    </p:spTree>
    <p:extLst>
      <p:ext uri="{BB962C8B-B14F-4D97-AF65-F5344CB8AC3E}">
        <p14:creationId xmlns:p14="http://schemas.microsoft.com/office/powerpoint/2010/main" val="2309107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이등변 삼각형 1">
            <a:extLst>
              <a:ext uri="{FF2B5EF4-FFF2-40B4-BE49-F238E27FC236}">
                <a16:creationId xmlns:a16="http://schemas.microsoft.com/office/drawing/2014/main" id="{5C904BCA-AD51-46D9-9C35-488AF2A352F9}"/>
              </a:ext>
            </a:extLst>
          </p:cNvPr>
          <p:cNvSpPr/>
          <p:nvPr/>
        </p:nvSpPr>
        <p:spPr>
          <a:xfrm>
            <a:off x="953589" y="1223620"/>
            <a:ext cx="5381897" cy="4315031"/>
          </a:xfrm>
          <a:prstGeom prst="triangl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Text Placeholder 13">
            <a:extLst>
              <a:ext uri="{FF2B5EF4-FFF2-40B4-BE49-F238E27FC236}">
                <a16:creationId xmlns:a16="http://schemas.microsoft.com/office/drawing/2014/main" id="{0903E154-8E4F-4CC1-8BAE-1F05CE753D9A}"/>
              </a:ext>
            </a:extLst>
          </p:cNvPr>
          <p:cNvSpPr txBox="1">
            <a:spLocks/>
          </p:cNvSpPr>
          <p:nvPr/>
        </p:nvSpPr>
        <p:spPr>
          <a:xfrm>
            <a:off x="4778554" y="2015492"/>
            <a:ext cx="4218459" cy="240548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altLang="ko-KR" sz="4800" b="1" dirty="0" err="1">
                <a:solidFill>
                  <a:schemeClr val="tx1">
                    <a:lumMod val="75000"/>
                    <a:lumOff val="25000"/>
                  </a:schemeClr>
                </a:solidFill>
                <a:latin typeface="+mj-lt"/>
                <a:cs typeface="Arial" pitchFamily="34" charset="0"/>
              </a:rPr>
              <a:t>Analyse</a:t>
            </a:r>
            <a:r>
              <a:rPr lang="en-US" altLang="ko-KR" sz="4800" b="1" dirty="0">
                <a:solidFill>
                  <a:schemeClr val="tx1">
                    <a:lumMod val="75000"/>
                    <a:lumOff val="25000"/>
                  </a:schemeClr>
                </a:solidFill>
                <a:latin typeface="+mj-lt"/>
                <a:cs typeface="Arial" pitchFamily="34" charset="0"/>
              </a:rPr>
              <a:t> des </a:t>
            </a:r>
            <a:r>
              <a:rPr lang="en-US" altLang="ko-KR" sz="4800" b="1" dirty="0" err="1">
                <a:solidFill>
                  <a:schemeClr val="tx1">
                    <a:lumMod val="75000"/>
                    <a:lumOff val="25000"/>
                  </a:schemeClr>
                </a:solidFill>
                <a:latin typeface="+mj-lt"/>
                <a:cs typeface="Arial" pitchFamily="34" charset="0"/>
              </a:rPr>
              <a:t>résultats</a:t>
            </a:r>
            <a:r>
              <a:rPr lang="en-US" altLang="ko-KR" sz="4800" b="1" dirty="0">
                <a:solidFill>
                  <a:schemeClr val="tx1">
                    <a:lumMod val="75000"/>
                    <a:lumOff val="25000"/>
                  </a:schemeClr>
                </a:solidFill>
                <a:latin typeface="+mj-lt"/>
                <a:cs typeface="Arial" pitchFamily="34" charset="0"/>
              </a:rPr>
              <a:t> </a:t>
            </a:r>
            <a:r>
              <a:rPr lang="en-US" altLang="ko-KR" sz="4800" b="1" dirty="0" err="1">
                <a:solidFill>
                  <a:schemeClr val="tx1">
                    <a:lumMod val="75000"/>
                    <a:lumOff val="25000"/>
                  </a:schemeClr>
                </a:solidFill>
                <a:latin typeface="+mj-lt"/>
                <a:cs typeface="Arial" pitchFamily="34" charset="0"/>
              </a:rPr>
              <a:t>obtenus</a:t>
            </a:r>
            <a:r>
              <a:rPr lang="en-US" altLang="ko-KR" sz="4800" b="1" dirty="0">
                <a:solidFill>
                  <a:schemeClr val="tx1">
                    <a:lumMod val="75000"/>
                    <a:lumOff val="25000"/>
                  </a:schemeClr>
                </a:solidFill>
                <a:latin typeface="+mj-lt"/>
                <a:cs typeface="Arial" pitchFamily="34" charset="0"/>
              </a:rPr>
              <a:t> par les codes</a:t>
            </a:r>
          </a:p>
        </p:txBody>
      </p:sp>
      <p:sp>
        <p:nvSpPr>
          <p:cNvPr id="9" name="자유형: 도형 14">
            <a:extLst>
              <a:ext uri="{FF2B5EF4-FFF2-40B4-BE49-F238E27FC236}">
                <a16:creationId xmlns:a16="http://schemas.microsoft.com/office/drawing/2014/main" id="{66B6F891-ADCA-4E19-804E-C61E90D4C615}"/>
              </a:ext>
            </a:extLst>
          </p:cNvPr>
          <p:cNvSpPr/>
          <p:nvPr/>
        </p:nvSpPr>
        <p:spPr>
          <a:xfrm rot="10800000">
            <a:off x="8402276" y="4420974"/>
            <a:ext cx="453889" cy="419784"/>
          </a:xfrm>
          <a:custGeom>
            <a:avLst/>
            <a:gdLst/>
            <a:ahLst/>
            <a:cxnLst/>
            <a:rect l="l" t="t" r="r" b="b"/>
            <a:pathLst>
              <a:path w="282415" h="261194">
                <a:moveTo>
                  <a:pt x="258472" y="0"/>
                </a:moveTo>
                <a:lnTo>
                  <a:pt x="282415" y="38091"/>
                </a:lnTo>
                <a:cubicBezTo>
                  <a:pt x="262463" y="46435"/>
                  <a:pt x="247771" y="58859"/>
                  <a:pt x="238339" y="75365"/>
                </a:cubicBezTo>
                <a:cubicBezTo>
                  <a:pt x="228907" y="91871"/>
                  <a:pt x="223647" y="115905"/>
                  <a:pt x="222558" y="147466"/>
                </a:cubicBezTo>
                <a:lnTo>
                  <a:pt x="273709" y="147466"/>
                </a:lnTo>
                <a:lnTo>
                  <a:pt x="273709" y="261194"/>
                </a:lnTo>
                <a:lnTo>
                  <a:pt x="168687" y="261194"/>
                </a:lnTo>
                <a:lnTo>
                  <a:pt x="168687" y="171408"/>
                </a:lnTo>
                <a:cubicBezTo>
                  <a:pt x="168687" y="122797"/>
                  <a:pt x="174491" y="87609"/>
                  <a:pt x="186100" y="65843"/>
                </a:cubicBezTo>
                <a:cubicBezTo>
                  <a:pt x="201336" y="36821"/>
                  <a:pt x="225460" y="14874"/>
                  <a:pt x="258472" y="0"/>
                </a:cubicBezTo>
                <a:close/>
                <a:moveTo>
                  <a:pt x="89785" y="0"/>
                </a:moveTo>
                <a:lnTo>
                  <a:pt x="113728" y="38091"/>
                </a:lnTo>
                <a:cubicBezTo>
                  <a:pt x="93775" y="46435"/>
                  <a:pt x="79083" y="58859"/>
                  <a:pt x="69651" y="75365"/>
                </a:cubicBezTo>
                <a:cubicBezTo>
                  <a:pt x="60219" y="91871"/>
                  <a:pt x="54959" y="115905"/>
                  <a:pt x="53871" y="147466"/>
                </a:cubicBezTo>
                <a:lnTo>
                  <a:pt x="105021" y="147466"/>
                </a:lnTo>
                <a:lnTo>
                  <a:pt x="105021" y="261194"/>
                </a:lnTo>
                <a:lnTo>
                  <a:pt x="0" y="261194"/>
                </a:lnTo>
                <a:lnTo>
                  <a:pt x="0" y="171408"/>
                </a:lnTo>
                <a:cubicBezTo>
                  <a:pt x="0" y="122797"/>
                  <a:pt x="5804" y="87609"/>
                  <a:pt x="17413" y="65843"/>
                </a:cubicBezTo>
                <a:cubicBezTo>
                  <a:pt x="32649" y="36821"/>
                  <a:pt x="56773" y="14874"/>
                  <a:pt x="89785"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Freeform: Shape 9">
            <a:extLst>
              <a:ext uri="{FF2B5EF4-FFF2-40B4-BE49-F238E27FC236}">
                <a16:creationId xmlns:a16="http://schemas.microsoft.com/office/drawing/2014/main" id="{BF5BC3F1-D2BF-4076-BA6F-973093A13EAF}"/>
              </a:ext>
            </a:extLst>
          </p:cNvPr>
          <p:cNvSpPr/>
          <p:nvPr/>
        </p:nvSpPr>
        <p:spPr>
          <a:xfrm>
            <a:off x="4608414" y="730225"/>
            <a:ext cx="453889" cy="419784"/>
          </a:xfrm>
          <a:custGeom>
            <a:avLst/>
            <a:gdLst>
              <a:gd name="connsiteX0" fmla="*/ 278634 w 304444"/>
              <a:gd name="connsiteY0" fmla="*/ 0 h 281568"/>
              <a:gd name="connsiteX1" fmla="*/ 304444 w 304444"/>
              <a:gd name="connsiteY1" fmla="*/ 41062 h 281568"/>
              <a:gd name="connsiteX2" fmla="*/ 256930 w 304444"/>
              <a:gd name="connsiteY2" fmla="*/ 81244 h 281568"/>
              <a:gd name="connsiteX3" fmla="*/ 239918 w 304444"/>
              <a:gd name="connsiteY3" fmla="*/ 158969 h 281568"/>
              <a:gd name="connsiteX4" fmla="*/ 295059 w 304444"/>
              <a:gd name="connsiteY4" fmla="*/ 158969 h 281568"/>
              <a:gd name="connsiteX5" fmla="*/ 295059 w 304444"/>
              <a:gd name="connsiteY5" fmla="*/ 281568 h 281568"/>
              <a:gd name="connsiteX6" fmla="*/ 181845 w 304444"/>
              <a:gd name="connsiteY6" fmla="*/ 281568 h 281568"/>
              <a:gd name="connsiteX7" fmla="*/ 181845 w 304444"/>
              <a:gd name="connsiteY7" fmla="*/ 184778 h 281568"/>
              <a:gd name="connsiteX8" fmla="*/ 200616 w 304444"/>
              <a:gd name="connsiteY8" fmla="*/ 70979 h 281568"/>
              <a:gd name="connsiteX9" fmla="*/ 278634 w 304444"/>
              <a:gd name="connsiteY9" fmla="*/ 0 h 281568"/>
              <a:gd name="connsiteX10" fmla="*/ 96789 w 304444"/>
              <a:gd name="connsiteY10" fmla="*/ 0 h 281568"/>
              <a:gd name="connsiteX11" fmla="*/ 122599 w 304444"/>
              <a:gd name="connsiteY11" fmla="*/ 41062 h 281568"/>
              <a:gd name="connsiteX12" fmla="*/ 75084 w 304444"/>
              <a:gd name="connsiteY12" fmla="*/ 81244 h 281568"/>
              <a:gd name="connsiteX13" fmla="*/ 58073 w 304444"/>
              <a:gd name="connsiteY13" fmla="*/ 158969 h 281568"/>
              <a:gd name="connsiteX14" fmla="*/ 113213 w 304444"/>
              <a:gd name="connsiteY14" fmla="*/ 158969 h 281568"/>
              <a:gd name="connsiteX15" fmla="*/ 113213 w 304444"/>
              <a:gd name="connsiteY15" fmla="*/ 281568 h 281568"/>
              <a:gd name="connsiteX16" fmla="*/ 0 w 304444"/>
              <a:gd name="connsiteY16" fmla="*/ 281568 h 281568"/>
              <a:gd name="connsiteX17" fmla="*/ 0 w 304444"/>
              <a:gd name="connsiteY17" fmla="*/ 184778 h 281568"/>
              <a:gd name="connsiteX18" fmla="*/ 18772 w 304444"/>
              <a:gd name="connsiteY18" fmla="*/ 70979 h 281568"/>
              <a:gd name="connsiteX19" fmla="*/ 96789 w 304444"/>
              <a:gd name="connsiteY19" fmla="*/ 0 h 281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04444" h="281568">
                <a:moveTo>
                  <a:pt x="278634" y="0"/>
                </a:moveTo>
                <a:lnTo>
                  <a:pt x="304444" y="41062"/>
                </a:lnTo>
                <a:cubicBezTo>
                  <a:pt x="282936" y="50057"/>
                  <a:pt x="267098" y="63450"/>
                  <a:pt x="256930" y="81244"/>
                </a:cubicBezTo>
                <a:cubicBezTo>
                  <a:pt x="246762" y="99037"/>
                  <a:pt x="241092" y="124946"/>
                  <a:pt x="239918" y="158969"/>
                </a:cubicBezTo>
                <a:lnTo>
                  <a:pt x="295059" y="158969"/>
                </a:lnTo>
                <a:lnTo>
                  <a:pt x="295059" y="281568"/>
                </a:lnTo>
                <a:lnTo>
                  <a:pt x="181845" y="281568"/>
                </a:lnTo>
                <a:lnTo>
                  <a:pt x="181845" y="184778"/>
                </a:lnTo>
                <a:cubicBezTo>
                  <a:pt x="181845" y="132376"/>
                  <a:pt x="188102" y="94443"/>
                  <a:pt x="200616" y="70979"/>
                </a:cubicBezTo>
                <a:cubicBezTo>
                  <a:pt x="217041" y="39693"/>
                  <a:pt x="243047" y="16034"/>
                  <a:pt x="278634" y="0"/>
                </a:cubicBezTo>
                <a:close/>
                <a:moveTo>
                  <a:pt x="96789" y="0"/>
                </a:moveTo>
                <a:lnTo>
                  <a:pt x="122599" y="41062"/>
                </a:lnTo>
                <a:cubicBezTo>
                  <a:pt x="101090" y="50057"/>
                  <a:pt x="85252" y="63450"/>
                  <a:pt x="75084" y="81244"/>
                </a:cubicBezTo>
                <a:cubicBezTo>
                  <a:pt x="64916" y="99037"/>
                  <a:pt x="59246" y="124946"/>
                  <a:pt x="58073" y="158969"/>
                </a:cubicBezTo>
                <a:lnTo>
                  <a:pt x="113213" y="158969"/>
                </a:lnTo>
                <a:lnTo>
                  <a:pt x="113213" y="281568"/>
                </a:lnTo>
                <a:lnTo>
                  <a:pt x="0" y="281568"/>
                </a:lnTo>
                <a:lnTo>
                  <a:pt x="0" y="184778"/>
                </a:lnTo>
                <a:cubicBezTo>
                  <a:pt x="0" y="132376"/>
                  <a:pt x="6257" y="94443"/>
                  <a:pt x="18772" y="70979"/>
                </a:cubicBezTo>
                <a:cubicBezTo>
                  <a:pt x="35196" y="39693"/>
                  <a:pt x="61202" y="16034"/>
                  <a:pt x="9678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0"/>
          </a:p>
        </p:txBody>
      </p:sp>
    </p:spTree>
    <p:extLst>
      <p:ext uri="{BB962C8B-B14F-4D97-AF65-F5344CB8AC3E}">
        <p14:creationId xmlns:p14="http://schemas.microsoft.com/office/powerpoint/2010/main" val="2366296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fr-FR" sz="3600" b="1" u="sng" dirty="0">
                <a:latin typeface="BIG CASLON MEDIUM" panose="02000603090000020003" pitchFamily="2" charset="-79"/>
                <a:cs typeface="BIG CASLON MEDIUM" panose="02000603090000020003" pitchFamily="2" charset="-79"/>
              </a:rPr>
              <a:t>Quel impact a eu la section 172 du </a:t>
            </a:r>
            <a:r>
              <a:rPr lang="fr-FR" sz="3600" b="1" u="sng" dirty="0" err="1">
                <a:latin typeface="BIG CASLON MEDIUM" panose="02000603090000020003" pitchFamily="2" charset="-79"/>
                <a:cs typeface="BIG CASLON MEDIUM" panose="02000603090000020003" pitchFamily="2" charset="-79"/>
              </a:rPr>
              <a:t>Companies</a:t>
            </a:r>
            <a:r>
              <a:rPr lang="fr-FR" sz="3600" b="1" u="sng" dirty="0">
                <a:latin typeface="BIG CASLON MEDIUM" panose="02000603090000020003" pitchFamily="2" charset="-79"/>
                <a:cs typeface="BIG CASLON MEDIUM" panose="02000603090000020003" pitchFamily="2" charset="-79"/>
              </a:rPr>
              <a:t> </a:t>
            </a:r>
            <a:r>
              <a:rPr lang="fr-FR" sz="3600" b="1" u="sng" dirty="0" err="1">
                <a:latin typeface="BIG CASLON MEDIUM" panose="02000603090000020003" pitchFamily="2" charset="-79"/>
                <a:cs typeface="BIG CASLON MEDIUM" panose="02000603090000020003" pitchFamily="2" charset="-79"/>
              </a:rPr>
              <a:t>Act</a:t>
            </a:r>
            <a:r>
              <a:rPr lang="fr-FR" sz="3600" b="1" u="sng" dirty="0">
                <a:latin typeface="BIG CASLON MEDIUM" panose="02000603090000020003" pitchFamily="2" charset="-79"/>
                <a:cs typeface="BIG CASLON MEDIUM" panose="02000603090000020003" pitchFamily="2" charset="-79"/>
              </a:rPr>
              <a:t> 2006 sur la jurisprudence au Royaume-Uni? </a:t>
            </a:r>
            <a:endParaRPr lang="en-US" sz="3600" b="1" u="sng" dirty="0">
              <a:latin typeface="BIG CASLON MEDIUM" panose="02000603090000020003" pitchFamily="2" charset="-79"/>
              <a:cs typeface="BIG CASLON MEDIUM" panose="02000603090000020003" pitchFamily="2" charset="-79"/>
            </a:endParaRPr>
          </a:p>
        </p:txBody>
      </p:sp>
      <p:grpSp>
        <p:nvGrpSpPr>
          <p:cNvPr id="50" name="Group 49">
            <a:extLst>
              <a:ext uri="{FF2B5EF4-FFF2-40B4-BE49-F238E27FC236}">
                <a16:creationId xmlns:a16="http://schemas.microsoft.com/office/drawing/2014/main" id="{C6D500F6-22BD-4EA6-B66E-A916B754B334}"/>
              </a:ext>
            </a:extLst>
          </p:cNvPr>
          <p:cNvGrpSpPr/>
          <p:nvPr/>
        </p:nvGrpSpPr>
        <p:grpSpPr>
          <a:xfrm>
            <a:off x="3772808" y="1981201"/>
            <a:ext cx="4673128" cy="3429348"/>
            <a:chOff x="4256258" y="2335977"/>
            <a:chExt cx="3706228" cy="2719795"/>
          </a:xfrm>
        </p:grpSpPr>
        <p:cxnSp>
          <p:nvCxnSpPr>
            <p:cNvPr id="47" name="Straight Connector 46">
              <a:extLst>
                <a:ext uri="{FF2B5EF4-FFF2-40B4-BE49-F238E27FC236}">
                  <a16:creationId xmlns:a16="http://schemas.microsoft.com/office/drawing/2014/main" id="{A024A99E-32CE-4931-98DA-6ABDBD803EE9}"/>
                </a:ext>
              </a:extLst>
            </p:cNvPr>
            <p:cNvCxnSpPr>
              <a:cxnSpLocks/>
            </p:cNvCxnSpPr>
            <p:nvPr/>
          </p:nvCxnSpPr>
          <p:spPr>
            <a:xfrm>
              <a:off x="5038725" y="3577600"/>
              <a:ext cx="2190750" cy="989172"/>
            </a:xfrm>
            <a:prstGeom prst="line">
              <a:avLst/>
            </a:prstGeom>
            <a:ln w="19050">
              <a:headEnd type="oval"/>
              <a:tailEnd type="ova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BDBE187-F351-4B59-82A1-F9A769CA98EE}"/>
                </a:ext>
              </a:extLst>
            </p:cNvPr>
            <p:cNvCxnSpPr>
              <a:cxnSpLocks/>
            </p:cNvCxnSpPr>
            <p:nvPr/>
          </p:nvCxnSpPr>
          <p:spPr>
            <a:xfrm flipH="1">
              <a:off x="5014752" y="3599568"/>
              <a:ext cx="2190750" cy="989172"/>
            </a:xfrm>
            <a:prstGeom prst="line">
              <a:avLst/>
            </a:prstGeom>
            <a:ln w="19050">
              <a:headEnd type="oval"/>
              <a:tailEnd type="ova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9A05EF78-6480-4964-B21A-8C8C2DB44DD8}"/>
                </a:ext>
              </a:extLst>
            </p:cNvPr>
            <p:cNvGrpSpPr/>
            <p:nvPr/>
          </p:nvGrpSpPr>
          <p:grpSpPr>
            <a:xfrm>
              <a:off x="5537539" y="2335977"/>
              <a:ext cx="1157120" cy="2061311"/>
              <a:chOff x="5537539" y="2335977"/>
              <a:chExt cx="1157120" cy="2061311"/>
            </a:xfrm>
            <a:solidFill>
              <a:schemeClr val="accent1"/>
            </a:solidFill>
          </p:grpSpPr>
          <p:sp>
            <p:nvSpPr>
              <p:cNvPr id="4" name="Freeform: Shape 3">
                <a:extLst>
                  <a:ext uri="{FF2B5EF4-FFF2-40B4-BE49-F238E27FC236}">
                    <a16:creationId xmlns:a16="http://schemas.microsoft.com/office/drawing/2014/main" id="{62E993DB-B449-450E-BAF9-7309AB40D974}"/>
                  </a:ext>
                </a:extLst>
              </p:cNvPr>
              <p:cNvSpPr/>
              <p:nvPr/>
            </p:nvSpPr>
            <p:spPr>
              <a:xfrm>
                <a:off x="5537852" y="2496480"/>
                <a:ext cx="1156465" cy="606268"/>
              </a:xfrm>
              <a:custGeom>
                <a:avLst/>
                <a:gdLst>
                  <a:gd name="connsiteX0" fmla="*/ 701 w 1156465"/>
                  <a:gd name="connsiteY0" fmla="*/ 0 h 606268"/>
                  <a:gd name="connsiteX1" fmla="*/ 143682 w 1156465"/>
                  <a:gd name="connsiteY1" fmla="*/ 60977 h 606268"/>
                  <a:gd name="connsiteX2" fmla="*/ 393899 w 1156465"/>
                  <a:gd name="connsiteY2" fmla="*/ 96723 h 606268"/>
                  <a:gd name="connsiteX3" fmla="*/ 619935 w 1156465"/>
                  <a:gd name="connsiteY3" fmla="*/ 103381 h 606268"/>
                  <a:gd name="connsiteX4" fmla="*/ 1035562 w 1156465"/>
                  <a:gd name="connsiteY4" fmla="*/ 55721 h 606268"/>
                  <a:gd name="connsiteX5" fmla="*/ 1157867 w 1156465"/>
                  <a:gd name="connsiteY5" fmla="*/ 350 h 606268"/>
                  <a:gd name="connsiteX6" fmla="*/ 1157867 w 1156465"/>
                  <a:gd name="connsiteY6" fmla="*/ 15069 h 606268"/>
                  <a:gd name="connsiteX7" fmla="*/ 1158217 w 1156465"/>
                  <a:gd name="connsiteY7" fmla="*/ 477305 h 606268"/>
                  <a:gd name="connsiteX8" fmla="*/ 1136490 w 1156465"/>
                  <a:gd name="connsiteY8" fmla="*/ 519007 h 606268"/>
                  <a:gd name="connsiteX9" fmla="*/ 1049229 w 1156465"/>
                  <a:gd name="connsiteY9" fmla="*/ 557206 h 606268"/>
                  <a:gd name="connsiteX10" fmla="*/ 819338 w 1156465"/>
                  <a:gd name="connsiteY10" fmla="*/ 598558 h 606268"/>
                  <a:gd name="connsiteX11" fmla="*/ 524264 w 1156465"/>
                  <a:gd name="connsiteY11" fmla="*/ 609072 h 606268"/>
                  <a:gd name="connsiteX12" fmla="*/ 129314 w 1156465"/>
                  <a:gd name="connsiteY12" fmla="*/ 562112 h 606268"/>
                  <a:gd name="connsiteX13" fmla="*/ 31890 w 1156465"/>
                  <a:gd name="connsiteY13" fmla="*/ 524264 h 606268"/>
                  <a:gd name="connsiteX14" fmla="*/ 0 w 1156465"/>
                  <a:gd name="connsiteY14" fmla="*/ 469945 h 606268"/>
                  <a:gd name="connsiteX15" fmla="*/ 701 w 1156465"/>
                  <a:gd name="connsiteY15" fmla="*/ 15420 h 606268"/>
                  <a:gd name="connsiteX16" fmla="*/ 701 w 1156465"/>
                  <a:gd name="connsiteY16" fmla="*/ 0 h 606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6465" h="606268">
                    <a:moveTo>
                      <a:pt x="701" y="0"/>
                    </a:moveTo>
                    <a:cubicBezTo>
                      <a:pt x="43805" y="34344"/>
                      <a:pt x="93568" y="48712"/>
                      <a:pt x="143682" y="60977"/>
                    </a:cubicBezTo>
                    <a:cubicBezTo>
                      <a:pt x="226036" y="80953"/>
                      <a:pt x="309442" y="92517"/>
                      <a:pt x="393899" y="96723"/>
                    </a:cubicBezTo>
                    <a:cubicBezTo>
                      <a:pt x="469244" y="100577"/>
                      <a:pt x="544590" y="104432"/>
                      <a:pt x="619935" y="103381"/>
                    </a:cubicBezTo>
                    <a:cubicBezTo>
                      <a:pt x="759762" y="101278"/>
                      <a:pt x="899239" y="91466"/>
                      <a:pt x="1035562" y="55721"/>
                    </a:cubicBezTo>
                    <a:cubicBezTo>
                      <a:pt x="1078667" y="44506"/>
                      <a:pt x="1120369" y="30138"/>
                      <a:pt x="1157867" y="350"/>
                    </a:cubicBezTo>
                    <a:cubicBezTo>
                      <a:pt x="1157867" y="6308"/>
                      <a:pt x="1157867" y="10864"/>
                      <a:pt x="1157867" y="15069"/>
                    </a:cubicBezTo>
                    <a:cubicBezTo>
                      <a:pt x="1157867" y="169264"/>
                      <a:pt x="1157516" y="323109"/>
                      <a:pt x="1158217" y="477305"/>
                    </a:cubicBezTo>
                    <a:cubicBezTo>
                      <a:pt x="1158217" y="496579"/>
                      <a:pt x="1150858" y="508845"/>
                      <a:pt x="1136490" y="519007"/>
                    </a:cubicBezTo>
                    <a:cubicBezTo>
                      <a:pt x="1109856" y="537581"/>
                      <a:pt x="1079718" y="548094"/>
                      <a:pt x="1049229" y="557206"/>
                    </a:cubicBezTo>
                    <a:cubicBezTo>
                      <a:pt x="974234" y="579284"/>
                      <a:pt x="897137" y="590148"/>
                      <a:pt x="819338" y="598558"/>
                    </a:cubicBezTo>
                    <a:cubicBezTo>
                      <a:pt x="721214" y="609072"/>
                      <a:pt x="622739" y="610824"/>
                      <a:pt x="524264" y="609072"/>
                    </a:cubicBezTo>
                    <a:cubicBezTo>
                      <a:pt x="391095" y="606618"/>
                      <a:pt x="258628" y="596806"/>
                      <a:pt x="129314" y="562112"/>
                    </a:cubicBezTo>
                    <a:cubicBezTo>
                      <a:pt x="96022" y="553001"/>
                      <a:pt x="63781" y="538632"/>
                      <a:pt x="31890" y="524264"/>
                    </a:cubicBezTo>
                    <a:cubicBezTo>
                      <a:pt x="9462" y="514452"/>
                      <a:pt x="0" y="496579"/>
                      <a:pt x="0" y="469945"/>
                    </a:cubicBezTo>
                    <a:cubicBezTo>
                      <a:pt x="1051" y="318554"/>
                      <a:pt x="701" y="166811"/>
                      <a:pt x="701" y="15420"/>
                    </a:cubicBezTo>
                    <a:cubicBezTo>
                      <a:pt x="701" y="11214"/>
                      <a:pt x="701" y="6658"/>
                      <a:pt x="701" y="0"/>
                    </a:cubicBezTo>
                    <a:close/>
                  </a:path>
                </a:pathLst>
              </a:custGeom>
              <a:grpFill/>
              <a:ln w="3502" cap="flat">
                <a:noFill/>
                <a:prstDash val="solid"/>
                <a:miter/>
              </a:ln>
            </p:spPr>
            <p:txBody>
              <a:bodyPr rtlCol="0" anchor="ctr"/>
              <a:lstStyle/>
              <a:p>
                <a:r>
                  <a:rPr lang="en-US" dirty="0"/>
                  <a:t>Section 172</a:t>
                </a:r>
              </a:p>
            </p:txBody>
          </p:sp>
          <p:sp>
            <p:nvSpPr>
              <p:cNvPr id="5" name="Freeform: Shape 4">
                <a:extLst>
                  <a:ext uri="{FF2B5EF4-FFF2-40B4-BE49-F238E27FC236}">
                    <a16:creationId xmlns:a16="http://schemas.microsoft.com/office/drawing/2014/main" id="{C2986685-5836-407A-8250-08CF3F7FE404}"/>
                  </a:ext>
                </a:extLst>
              </p:cNvPr>
              <p:cNvSpPr/>
              <p:nvPr/>
            </p:nvSpPr>
            <p:spPr>
              <a:xfrm>
                <a:off x="5538194" y="3144451"/>
                <a:ext cx="1156465" cy="606268"/>
              </a:xfrm>
              <a:custGeom>
                <a:avLst/>
                <a:gdLst>
                  <a:gd name="connsiteX0" fmla="*/ 1157875 w 1156465"/>
                  <a:gd name="connsiteY0" fmla="*/ 3154 h 606268"/>
                  <a:gd name="connsiteX1" fmla="*/ 1157875 w 1156465"/>
                  <a:gd name="connsiteY1" fmla="*/ 12616 h 606268"/>
                  <a:gd name="connsiteX2" fmla="*/ 1158226 w 1156465"/>
                  <a:gd name="connsiteY2" fmla="*/ 478706 h 606268"/>
                  <a:gd name="connsiteX3" fmla="*/ 1141404 w 1156465"/>
                  <a:gd name="connsiteY3" fmla="*/ 513751 h 606268"/>
                  <a:gd name="connsiteX4" fmla="*/ 1043981 w 1156465"/>
                  <a:gd name="connsiteY4" fmla="*/ 557556 h 606268"/>
                  <a:gd name="connsiteX5" fmla="*/ 802525 w 1156465"/>
                  <a:gd name="connsiteY5" fmla="*/ 598909 h 606268"/>
                  <a:gd name="connsiteX6" fmla="*/ 525324 w 1156465"/>
                  <a:gd name="connsiteY6" fmla="*/ 608371 h 606268"/>
                  <a:gd name="connsiteX7" fmla="*/ 132827 w 1156465"/>
                  <a:gd name="connsiteY7" fmla="*/ 562112 h 606268"/>
                  <a:gd name="connsiteX8" fmla="*/ 34001 w 1156465"/>
                  <a:gd name="connsiteY8" fmla="*/ 524615 h 606268"/>
                  <a:gd name="connsiteX9" fmla="*/ 8 w 1156465"/>
                  <a:gd name="connsiteY9" fmla="*/ 467843 h 606268"/>
                  <a:gd name="connsiteX10" fmla="*/ 709 w 1156465"/>
                  <a:gd name="connsiteY10" fmla="*/ 14368 h 606268"/>
                  <a:gd name="connsiteX11" fmla="*/ 709 w 1156465"/>
                  <a:gd name="connsiteY11" fmla="*/ 0 h 606268"/>
                  <a:gd name="connsiteX12" fmla="*/ 225694 w 1156465"/>
                  <a:gd name="connsiteY12" fmla="*/ 76046 h 606268"/>
                  <a:gd name="connsiteX13" fmla="*/ 659193 w 1156465"/>
                  <a:gd name="connsiteY13" fmla="*/ 101278 h 606268"/>
                  <a:gd name="connsiteX14" fmla="*/ 1020151 w 1156465"/>
                  <a:gd name="connsiteY14" fmla="*/ 58174 h 606268"/>
                  <a:gd name="connsiteX15" fmla="*/ 1082530 w 1156465"/>
                  <a:gd name="connsiteY15" fmla="*/ 39250 h 606268"/>
                  <a:gd name="connsiteX16" fmla="*/ 1157875 w 1156465"/>
                  <a:gd name="connsiteY16" fmla="*/ 3154 h 606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6465" h="606268">
                    <a:moveTo>
                      <a:pt x="1157875" y="3154"/>
                    </a:moveTo>
                    <a:cubicBezTo>
                      <a:pt x="1157875" y="4906"/>
                      <a:pt x="1157875" y="8761"/>
                      <a:pt x="1157875" y="12616"/>
                    </a:cubicBezTo>
                    <a:cubicBezTo>
                      <a:pt x="1157875" y="167863"/>
                      <a:pt x="1157875" y="323460"/>
                      <a:pt x="1158226" y="478706"/>
                    </a:cubicBezTo>
                    <a:cubicBezTo>
                      <a:pt x="1158226" y="493776"/>
                      <a:pt x="1152619" y="504990"/>
                      <a:pt x="1141404" y="513751"/>
                    </a:cubicBezTo>
                    <a:cubicBezTo>
                      <a:pt x="1112668" y="536530"/>
                      <a:pt x="1078675" y="547393"/>
                      <a:pt x="1043981" y="557556"/>
                    </a:cubicBezTo>
                    <a:cubicBezTo>
                      <a:pt x="965131" y="580335"/>
                      <a:pt x="884178" y="591199"/>
                      <a:pt x="802525" y="598909"/>
                    </a:cubicBezTo>
                    <a:cubicBezTo>
                      <a:pt x="710358" y="607670"/>
                      <a:pt x="617841" y="610473"/>
                      <a:pt x="525324" y="608371"/>
                    </a:cubicBezTo>
                    <a:cubicBezTo>
                      <a:pt x="393206" y="605217"/>
                      <a:pt x="261089" y="596105"/>
                      <a:pt x="132827" y="562112"/>
                    </a:cubicBezTo>
                    <a:cubicBezTo>
                      <a:pt x="98833" y="553351"/>
                      <a:pt x="66242" y="538632"/>
                      <a:pt x="34001" y="524615"/>
                    </a:cubicBezTo>
                    <a:cubicBezTo>
                      <a:pt x="10522" y="514101"/>
                      <a:pt x="-342" y="495878"/>
                      <a:pt x="8" y="467843"/>
                    </a:cubicBezTo>
                    <a:cubicBezTo>
                      <a:pt x="1410" y="316801"/>
                      <a:pt x="709" y="165760"/>
                      <a:pt x="709" y="14368"/>
                    </a:cubicBezTo>
                    <a:cubicBezTo>
                      <a:pt x="709" y="9812"/>
                      <a:pt x="709" y="5257"/>
                      <a:pt x="709" y="0"/>
                    </a:cubicBezTo>
                    <a:cubicBezTo>
                      <a:pt x="69046" y="48712"/>
                      <a:pt x="147545" y="62729"/>
                      <a:pt x="225694" y="76046"/>
                    </a:cubicBezTo>
                    <a:cubicBezTo>
                      <a:pt x="369026" y="100928"/>
                      <a:pt x="514110" y="105484"/>
                      <a:pt x="659193" y="101278"/>
                    </a:cubicBezTo>
                    <a:cubicBezTo>
                      <a:pt x="780797" y="97774"/>
                      <a:pt x="901700" y="87261"/>
                      <a:pt x="1020151" y="58174"/>
                    </a:cubicBezTo>
                    <a:cubicBezTo>
                      <a:pt x="1041177" y="52917"/>
                      <a:pt x="1062554" y="47660"/>
                      <a:pt x="1082530" y="39250"/>
                    </a:cubicBezTo>
                    <a:cubicBezTo>
                      <a:pt x="1107762" y="29087"/>
                      <a:pt x="1132293" y="15770"/>
                      <a:pt x="1157875" y="3154"/>
                    </a:cubicBezTo>
                    <a:close/>
                  </a:path>
                </a:pathLst>
              </a:custGeom>
              <a:grpFill/>
              <a:ln w="3502" cap="flat">
                <a:noFill/>
                <a:prstDash val="solid"/>
                <a:miter/>
              </a:ln>
            </p:spPr>
            <p:txBody>
              <a:bodyPr rtlCol="0" anchor="ctr"/>
              <a:lstStyle/>
              <a:p>
                <a:pPr algn="ctr"/>
                <a:r>
                  <a:rPr lang="en-US" dirty="0"/>
                  <a:t>Du Companies</a:t>
                </a:r>
              </a:p>
            </p:txBody>
          </p:sp>
          <p:sp>
            <p:nvSpPr>
              <p:cNvPr id="6" name="Freeform: Shape 5">
                <a:extLst>
                  <a:ext uri="{FF2B5EF4-FFF2-40B4-BE49-F238E27FC236}">
                    <a16:creationId xmlns:a16="http://schemas.microsoft.com/office/drawing/2014/main" id="{B44C5F37-B353-4A1E-8E92-E9E46AC0E923}"/>
                  </a:ext>
                </a:extLst>
              </p:cNvPr>
              <p:cNvSpPr/>
              <p:nvPr/>
            </p:nvSpPr>
            <p:spPr>
              <a:xfrm>
                <a:off x="5538187" y="3791020"/>
                <a:ext cx="1156465" cy="606268"/>
              </a:xfrm>
              <a:custGeom>
                <a:avLst/>
                <a:gdLst>
                  <a:gd name="connsiteX0" fmla="*/ 365 w 1156465"/>
                  <a:gd name="connsiteY0" fmla="*/ 0 h 606268"/>
                  <a:gd name="connsiteX1" fmla="*/ 188554 w 1156465"/>
                  <a:gd name="connsiteY1" fmla="*/ 69738 h 606268"/>
                  <a:gd name="connsiteX2" fmla="*/ 443677 w 1156465"/>
                  <a:gd name="connsiteY2" fmla="*/ 98825 h 606268"/>
                  <a:gd name="connsiteX3" fmla="*/ 609787 w 1156465"/>
                  <a:gd name="connsiteY3" fmla="*/ 102680 h 606268"/>
                  <a:gd name="connsiteX4" fmla="*/ 1014199 w 1156465"/>
                  <a:gd name="connsiteY4" fmla="*/ 59575 h 606268"/>
                  <a:gd name="connsiteX5" fmla="*/ 1118982 w 1156465"/>
                  <a:gd name="connsiteY5" fmla="*/ 23480 h 606268"/>
                  <a:gd name="connsiteX6" fmla="*/ 1155779 w 1156465"/>
                  <a:gd name="connsiteY6" fmla="*/ 1402 h 606268"/>
                  <a:gd name="connsiteX7" fmla="*/ 1156480 w 1156465"/>
                  <a:gd name="connsiteY7" fmla="*/ 14719 h 606268"/>
                  <a:gd name="connsiteX8" fmla="*/ 1156830 w 1156465"/>
                  <a:gd name="connsiteY8" fmla="*/ 479407 h 606268"/>
                  <a:gd name="connsiteX9" fmla="*/ 1140359 w 1156465"/>
                  <a:gd name="connsiteY9" fmla="*/ 513400 h 606268"/>
                  <a:gd name="connsiteX10" fmla="*/ 1071322 w 1156465"/>
                  <a:gd name="connsiteY10" fmla="*/ 548445 h 606268"/>
                  <a:gd name="connsiteX11" fmla="*/ 864210 w 1156465"/>
                  <a:gd name="connsiteY11" fmla="*/ 592601 h 606268"/>
                  <a:gd name="connsiteX12" fmla="*/ 523227 w 1156465"/>
                  <a:gd name="connsiteY12" fmla="*/ 608371 h 606268"/>
                  <a:gd name="connsiteX13" fmla="*/ 147902 w 1156465"/>
                  <a:gd name="connsiteY13" fmla="*/ 566668 h 606268"/>
                  <a:gd name="connsiteX14" fmla="*/ 43119 w 1156465"/>
                  <a:gd name="connsiteY14" fmla="*/ 530923 h 606268"/>
                  <a:gd name="connsiteX15" fmla="*/ 18238 w 1156465"/>
                  <a:gd name="connsiteY15" fmla="*/ 515503 h 606268"/>
                  <a:gd name="connsiteX16" fmla="*/ 15 w 1156465"/>
                  <a:gd name="connsiteY16" fmla="*/ 478356 h 606268"/>
                  <a:gd name="connsiteX17" fmla="*/ 365 w 1156465"/>
                  <a:gd name="connsiteY17" fmla="*/ 16120 h 606268"/>
                  <a:gd name="connsiteX18" fmla="*/ 365 w 1156465"/>
                  <a:gd name="connsiteY18" fmla="*/ 0 h 606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6465" h="606268">
                    <a:moveTo>
                      <a:pt x="365" y="0"/>
                    </a:moveTo>
                    <a:cubicBezTo>
                      <a:pt x="57838" y="42404"/>
                      <a:pt x="123020" y="56421"/>
                      <a:pt x="188554" y="69738"/>
                    </a:cubicBezTo>
                    <a:cubicBezTo>
                      <a:pt x="272660" y="86560"/>
                      <a:pt x="357818" y="95671"/>
                      <a:pt x="443677" y="98825"/>
                    </a:cubicBezTo>
                    <a:cubicBezTo>
                      <a:pt x="499047" y="100928"/>
                      <a:pt x="554417" y="103381"/>
                      <a:pt x="609787" y="102680"/>
                    </a:cubicBezTo>
                    <a:cubicBezTo>
                      <a:pt x="745759" y="100227"/>
                      <a:pt x="881381" y="92167"/>
                      <a:pt x="1014199" y="59575"/>
                    </a:cubicBezTo>
                    <a:cubicBezTo>
                      <a:pt x="1049945" y="50814"/>
                      <a:pt x="1084639" y="36797"/>
                      <a:pt x="1118982" y="23480"/>
                    </a:cubicBezTo>
                    <a:cubicBezTo>
                      <a:pt x="1131949" y="18573"/>
                      <a:pt x="1142813" y="9462"/>
                      <a:pt x="1155779" y="1402"/>
                    </a:cubicBezTo>
                    <a:cubicBezTo>
                      <a:pt x="1156129" y="5957"/>
                      <a:pt x="1156480" y="10163"/>
                      <a:pt x="1156480" y="14719"/>
                    </a:cubicBezTo>
                    <a:cubicBezTo>
                      <a:pt x="1156480" y="169615"/>
                      <a:pt x="1156480" y="324511"/>
                      <a:pt x="1156830" y="479407"/>
                    </a:cubicBezTo>
                    <a:cubicBezTo>
                      <a:pt x="1156830" y="494126"/>
                      <a:pt x="1152625" y="506392"/>
                      <a:pt x="1140359" y="513400"/>
                    </a:cubicBezTo>
                    <a:cubicBezTo>
                      <a:pt x="1117931" y="526367"/>
                      <a:pt x="1095503" y="539684"/>
                      <a:pt x="1071322" y="548445"/>
                    </a:cubicBezTo>
                    <a:cubicBezTo>
                      <a:pt x="1004387" y="572625"/>
                      <a:pt x="934649" y="583489"/>
                      <a:pt x="864210" y="592601"/>
                    </a:cubicBezTo>
                    <a:cubicBezTo>
                      <a:pt x="751016" y="606969"/>
                      <a:pt x="637472" y="610473"/>
                      <a:pt x="523227" y="608371"/>
                    </a:cubicBezTo>
                    <a:cubicBezTo>
                      <a:pt x="396717" y="606268"/>
                      <a:pt x="271258" y="596806"/>
                      <a:pt x="147902" y="566668"/>
                    </a:cubicBezTo>
                    <a:cubicBezTo>
                      <a:pt x="112157" y="557907"/>
                      <a:pt x="77813" y="543539"/>
                      <a:pt x="43119" y="530923"/>
                    </a:cubicBezTo>
                    <a:cubicBezTo>
                      <a:pt x="34008" y="527769"/>
                      <a:pt x="25948" y="521461"/>
                      <a:pt x="18238" y="515503"/>
                    </a:cubicBezTo>
                    <a:cubicBezTo>
                      <a:pt x="5622" y="506392"/>
                      <a:pt x="-336" y="494827"/>
                      <a:pt x="15" y="478356"/>
                    </a:cubicBezTo>
                    <a:cubicBezTo>
                      <a:pt x="365" y="324161"/>
                      <a:pt x="365" y="170316"/>
                      <a:pt x="365" y="16120"/>
                    </a:cubicBezTo>
                    <a:cubicBezTo>
                      <a:pt x="365" y="11565"/>
                      <a:pt x="365" y="7009"/>
                      <a:pt x="365" y="0"/>
                    </a:cubicBezTo>
                    <a:close/>
                  </a:path>
                </a:pathLst>
              </a:custGeom>
              <a:grpFill/>
              <a:ln w="3502" cap="flat">
                <a:noFill/>
                <a:prstDash val="solid"/>
                <a:miter/>
              </a:ln>
            </p:spPr>
            <p:txBody>
              <a:bodyPr rtlCol="0" anchor="ctr"/>
              <a:lstStyle/>
              <a:p>
                <a:r>
                  <a:rPr lang="en-US" dirty="0"/>
                  <a:t>Act de 2006</a:t>
                </a:r>
              </a:p>
            </p:txBody>
          </p:sp>
          <p:sp>
            <p:nvSpPr>
              <p:cNvPr id="7" name="Freeform: Shape 6">
                <a:extLst>
                  <a:ext uri="{FF2B5EF4-FFF2-40B4-BE49-F238E27FC236}">
                    <a16:creationId xmlns:a16="http://schemas.microsoft.com/office/drawing/2014/main" id="{50D15E5D-B979-4274-89E1-4DD08D943770}"/>
                  </a:ext>
                </a:extLst>
              </p:cNvPr>
              <p:cNvSpPr/>
              <p:nvPr/>
            </p:nvSpPr>
            <p:spPr>
              <a:xfrm>
                <a:off x="5537539" y="2335977"/>
                <a:ext cx="1156465" cy="245311"/>
              </a:xfrm>
              <a:custGeom>
                <a:avLst/>
                <a:gdLst>
                  <a:gd name="connsiteX0" fmla="*/ 576442 w 1156465"/>
                  <a:gd name="connsiteY0" fmla="*/ 3504 h 245310"/>
                  <a:gd name="connsiteX1" fmla="*/ 913920 w 1156465"/>
                  <a:gd name="connsiteY1" fmla="*/ 26984 h 245310"/>
                  <a:gd name="connsiteX2" fmla="*/ 1101758 w 1156465"/>
                  <a:gd name="connsiteY2" fmla="*/ 75696 h 245310"/>
                  <a:gd name="connsiteX3" fmla="*/ 1147666 w 1156465"/>
                  <a:gd name="connsiteY3" fmla="*/ 105133 h 245310"/>
                  <a:gd name="connsiteX4" fmla="*/ 1147666 w 1156465"/>
                  <a:gd name="connsiteY4" fmla="*/ 147186 h 245310"/>
                  <a:gd name="connsiteX5" fmla="*/ 1100706 w 1156465"/>
                  <a:gd name="connsiteY5" fmla="*/ 176974 h 245310"/>
                  <a:gd name="connsiteX6" fmla="*/ 926536 w 1156465"/>
                  <a:gd name="connsiteY6" fmla="*/ 223233 h 245310"/>
                  <a:gd name="connsiteX7" fmla="*/ 650386 w 1156465"/>
                  <a:gd name="connsiteY7" fmla="*/ 247413 h 245310"/>
                  <a:gd name="connsiteX8" fmla="*/ 230904 w 1156465"/>
                  <a:gd name="connsiteY8" fmla="*/ 223233 h 245310"/>
                  <a:gd name="connsiteX9" fmla="*/ 70401 w 1156465"/>
                  <a:gd name="connsiteY9" fmla="*/ 182231 h 245310"/>
                  <a:gd name="connsiteX10" fmla="*/ 19937 w 1156465"/>
                  <a:gd name="connsiteY10" fmla="*/ 155247 h 245310"/>
                  <a:gd name="connsiteX11" fmla="*/ 19236 w 1156465"/>
                  <a:gd name="connsiteY11" fmla="*/ 98124 h 245310"/>
                  <a:gd name="connsiteX12" fmla="*/ 98437 w 1156465"/>
                  <a:gd name="connsiteY12" fmla="*/ 60276 h 245310"/>
                  <a:gd name="connsiteX13" fmla="*/ 319917 w 1156465"/>
                  <a:gd name="connsiteY13" fmla="*/ 17172 h 245310"/>
                  <a:gd name="connsiteX14" fmla="*/ 576092 w 1156465"/>
                  <a:gd name="connsiteY14" fmla="*/ 0 h 245310"/>
                  <a:gd name="connsiteX15" fmla="*/ 576442 w 1156465"/>
                  <a:gd name="connsiteY15" fmla="*/ 3504 h 245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56465" h="245310">
                    <a:moveTo>
                      <a:pt x="576442" y="3504"/>
                    </a:moveTo>
                    <a:cubicBezTo>
                      <a:pt x="689636" y="3855"/>
                      <a:pt x="802128" y="9812"/>
                      <a:pt x="913920" y="26984"/>
                    </a:cubicBezTo>
                    <a:cubicBezTo>
                      <a:pt x="978401" y="36797"/>
                      <a:pt x="1042182" y="49062"/>
                      <a:pt x="1101758" y="75696"/>
                    </a:cubicBezTo>
                    <a:cubicBezTo>
                      <a:pt x="1118228" y="83055"/>
                      <a:pt x="1133648" y="93569"/>
                      <a:pt x="1147666" y="105133"/>
                    </a:cubicBezTo>
                    <a:cubicBezTo>
                      <a:pt x="1162735" y="117749"/>
                      <a:pt x="1162735" y="134570"/>
                      <a:pt x="1147666" y="147186"/>
                    </a:cubicBezTo>
                    <a:cubicBezTo>
                      <a:pt x="1133648" y="159102"/>
                      <a:pt x="1117528" y="169615"/>
                      <a:pt x="1100706" y="176974"/>
                    </a:cubicBezTo>
                    <a:cubicBezTo>
                      <a:pt x="1044986" y="201856"/>
                      <a:pt x="986111" y="213771"/>
                      <a:pt x="926536" y="223233"/>
                    </a:cubicBezTo>
                    <a:cubicBezTo>
                      <a:pt x="835070" y="237951"/>
                      <a:pt x="742903" y="244960"/>
                      <a:pt x="650386" y="247413"/>
                    </a:cubicBezTo>
                    <a:cubicBezTo>
                      <a:pt x="509858" y="251268"/>
                      <a:pt x="370031" y="244960"/>
                      <a:pt x="230904" y="223233"/>
                    </a:cubicBezTo>
                    <a:cubicBezTo>
                      <a:pt x="176585" y="214472"/>
                      <a:pt x="122267" y="203257"/>
                      <a:pt x="70401" y="182231"/>
                    </a:cubicBezTo>
                    <a:cubicBezTo>
                      <a:pt x="52879" y="175222"/>
                      <a:pt x="35357" y="166110"/>
                      <a:pt x="19937" y="155247"/>
                    </a:cubicBezTo>
                    <a:cubicBezTo>
                      <a:pt x="-5996" y="137024"/>
                      <a:pt x="-7047" y="114946"/>
                      <a:pt x="19236" y="98124"/>
                    </a:cubicBezTo>
                    <a:cubicBezTo>
                      <a:pt x="43767" y="82354"/>
                      <a:pt x="70751" y="69738"/>
                      <a:pt x="98437" y="60276"/>
                    </a:cubicBezTo>
                    <a:cubicBezTo>
                      <a:pt x="170278" y="35745"/>
                      <a:pt x="244922" y="24181"/>
                      <a:pt x="319917" y="17172"/>
                    </a:cubicBezTo>
                    <a:cubicBezTo>
                      <a:pt x="405075" y="9462"/>
                      <a:pt x="490934" y="5607"/>
                      <a:pt x="576092" y="0"/>
                    </a:cubicBezTo>
                    <a:cubicBezTo>
                      <a:pt x="576442" y="1051"/>
                      <a:pt x="576442" y="2103"/>
                      <a:pt x="576442" y="3504"/>
                    </a:cubicBezTo>
                    <a:close/>
                  </a:path>
                </a:pathLst>
              </a:custGeom>
              <a:grpFill/>
              <a:ln w="3502"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9C6AACD2-E733-402A-BB14-7E389EBAC8D7}"/>
                  </a:ext>
                </a:extLst>
              </p:cNvPr>
              <p:cNvSpPr/>
              <p:nvPr/>
            </p:nvSpPr>
            <p:spPr>
              <a:xfrm>
                <a:off x="5537671" y="3699734"/>
                <a:ext cx="1156465" cy="175222"/>
              </a:xfrm>
              <a:custGeom>
                <a:avLst/>
                <a:gdLst>
                  <a:gd name="connsiteX0" fmla="*/ 574909 w 1156465"/>
                  <a:gd name="connsiteY0" fmla="*/ 177146 h 175221"/>
                  <a:gd name="connsiteX1" fmla="*/ 204490 w 1156465"/>
                  <a:gd name="connsiteY1" fmla="*/ 148409 h 175221"/>
                  <a:gd name="connsiteX2" fmla="*/ 57303 w 1156465"/>
                  <a:gd name="connsiteY2" fmla="*/ 106706 h 175221"/>
                  <a:gd name="connsiteX3" fmla="*/ 13147 w 1156465"/>
                  <a:gd name="connsiteY3" fmla="*/ 79372 h 175221"/>
                  <a:gd name="connsiteX4" fmla="*/ 12096 w 1156465"/>
                  <a:gd name="connsiteY4" fmla="*/ 33463 h 175221"/>
                  <a:gd name="connsiteX5" fmla="*/ 52747 w 1156465"/>
                  <a:gd name="connsiteY5" fmla="*/ 7180 h 175221"/>
                  <a:gd name="connsiteX6" fmla="*/ 63261 w 1156465"/>
                  <a:gd name="connsiteY6" fmla="*/ 7180 h 175221"/>
                  <a:gd name="connsiteX7" fmla="*/ 314529 w 1156465"/>
                  <a:gd name="connsiteY7" fmla="*/ 56593 h 175221"/>
                  <a:gd name="connsiteX8" fmla="*/ 601893 w 1156465"/>
                  <a:gd name="connsiteY8" fmla="*/ 68858 h 175221"/>
                  <a:gd name="connsiteX9" fmla="*/ 981424 w 1156465"/>
                  <a:gd name="connsiteY9" fmla="*/ 30309 h 175221"/>
                  <a:gd name="connsiteX10" fmla="*/ 1079548 w 1156465"/>
                  <a:gd name="connsiteY10" fmla="*/ 1924 h 175221"/>
                  <a:gd name="connsiteX11" fmla="*/ 1090412 w 1156465"/>
                  <a:gd name="connsiteY11" fmla="*/ 522 h 175221"/>
                  <a:gd name="connsiteX12" fmla="*/ 1146833 w 1156465"/>
                  <a:gd name="connsiteY12" fmla="*/ 34515 h 175221"/>
                  <a:gd name="connsiteX13" fmla="*/ 1147184 w 1156465"/>
                  <a:gd name="connsiteY13" fmla="*/ 76568 h 175221"/>
                  <a:gd name="connsiteX14" fmla="*/ 1100224 w 1156465"/>
                  <a:gd name="connsiteY14" fmla="*/ 106356 h 175221"/>
                  <a:gd name="connsiteX15" fmla="*/ 922900 w 1156465"/>
                  <a:gd name="connsiteY15" fmla="*/ 152965 h 175221"/>
                  <a:gd name="connsiteX16" fmla="*/ 644297 w 1156465"/>
                  <a:gd name="connsiteY16" fmla="*/ 176445 h 175221"/>
                  <a:gd name="connsiteX17" fmla="*/ 574909 w 1156465"/>
                  <a:gd name="connsiteY17" fmla="*/ 177146 h 17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465" h="175221">
                    <a:moveTo>
                      <a:pt x="574909" y="177146"/>
                    </a:moveTo>
                    <a:cubicBezTo>
                      <a:pt x="450852" y="178197"/>
                      <a:pt x="327145" y="170837"/>
                      <a:pt x="204490" y="148409"/>
                    </a:cubicBezTo>
                    <a:cubicBezTo>
                      <a:pt x="154026" y="139297"/>
                      <a:pt x="104263" y="128083"/>
                      <a:pt x="57303" y="106706"/>
                    </a:cubicBezTo>
                    <a:cubicBezTo>
                      <a:pt x="41533" y="99697"/>
                      <a:pt x="26464" y="90235"/>
                      <a:pt x="13147" y="79372"/>
                    </a:cubicBezTo>
                    <a:cubicBezTo>
                      <a:pt x="-4025" y="65354"/>
                      <a:pt x="-4375" y="47832"/>
                      <a:pt x="12096" y="33463"/>
                    </a:cubicBezTo>
                    <a:cubicBezTo>
                      <a:pt x="24011" y="22950"/>
                      <a:pt x="38730" y="15591"/>
                      <a:pt x="52747" y="7180"/>
                    </a:cubicBezTo>
                    <a:cubicBezTo>
                      <a:pt x="55551" y="5428"/>
                      <a:pt x="60107" y="6129"/>
                      <a:pt x="63261" y="7180"/>
                    </a:cubicBezTo>
                    <a:cubicBezTo>
                      <a:pt x="144914" y="34515"/>
                      <a:pt x="229371" y="47481"/>
                      <a:pt x="314529" y="56593"/>
                    </a:cubicBezTo>
                    <a:cubicBezTo>
                      <a:pt x="410200" y="66756"/>
                      <a:pt x="505871" y="70610"/>
                      <a:pt x="601893" y="68858"/>
                    </a:cubicBezTo>
                    <a:cubicBezTo>
                      <a:pt x="729455" y="66405"/>
                      <a:pt x="856315" y="58345"/>
                      <a:pt x="981424" y="30309"/>
                    </a:cubicBezTo>
                    <a:cubicBezTo>
                      <a:pt x="1014716" y="22950"/>
                      <a:pt x="1046957" y="11385"/>
                      <a:pt x="1079548" y="1924"/>
                    </a:cubicBezTo>
                    <a:cubicBezTo>
                      <a:pt x="1083053" y="872"/>
                      <a:pt x="1087959" y="-880"/>
                      <a:pt x="1090412" y="522"/>
                    </a:cubicBezTo>
                    <a:cubicBezTo>
                      <a:pt x="1109686" y="11385"/>
                      <a:pt x="1129662" y="21198"/>
                      <a:pt x="1146833" y="34515"/>
                    </a:cubicBezTo>
                    <a:cubicBezTo>
                      <a:pt x="1162253" y="46430"/>
                      <a:pt x="1161903" y="63952"/>
                      <a:pt x="1147184" y="76568"/>
                    </a:cubicBezTo>
                    <a:cubicBezTo>
                      <a:pt x="1133166" y="88483"/>
                      <a:pt x="1117046" y="98996"/>
                      <a:pt x="1100224" y="106356"/>
                    </a:cubicBezTo>
                    <a:cubicBezTo>
                      <a:pt x="1043803" y="131588"/>
                      <a:pt x="983526" y="143152"/>
                      <a:pt x="922900" y="152965"/>
                    </a:cubicBezTo>
                    <a:cubicBezTo>
                      <a:pt x="830733" y="167683"/>
                      <a:pt x="737515" y="175393"/>
                      <a:pt x="644297" y="176445"/>
                    </a:cubicBezTo>
                    <a:cubicBezTo>
                      <a:pt x="621168" y="177146"/>
                      <a:pt x="598038" y="177146"/>
                      <a:pt x="574909" y="177146"/>
                    </a:cubicBezTo>
                    <a:close/>
                  </a:path>
                </a:pathLst>
              </a:custGeom>
              <a:grpFill/>
              <a:ln w="3502"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4FFAEAA2-56D0-4ED6-AB6F-C9AA8ABBD3A4}"/>
                  </a:ext>
                </a:extLst>
              </p:cNvPr>
              <p:cNvSpPr/>
              <p:nvPr/>
            </p:nvSpPr>
            <p:spPr>
              <a:xfrm>
                <a:off x="5537669" y="3055216"/>
                <a:ext cx="1156465" cy="175222"/>
              </a:xfrm>
              <a:custGeom>
                <a:avLst/>
                <a:gdLst>
                  <a:gd name="connsiteX0" fmla="*/ 587526 w 1156465"/>
                  <a:gd name="connsiteY0" fmla="*/ 175794 h 175221"/>
                  <a:gd name="connsiteX1" fmla="*/ 226919 w 1156465"/>
                  <a:gd name="connsiteY1" fmla="*/ 149862 h 175221"/>
                  <a:gd name="connsiteX2" fmla="*/ 42235 w 1156465"/>
                  <a:gd name="connsiteY2" fmla="*/ 96944 h 175221"/>
                  <a:gd name="connsiteX3" fmla="*/ 10345 w 1156465"/>
                  <a:gd name="connsiteY3" fmla="*/ 73815 h 175221"/>
                  <a:gd name="connsiteX4" fmla="*/ 9644 w 1156465"/>
                  <a:gd name="connsiteY4" fmla="*/ 34566 h 175221"/>
                  <a:gd name="connsiteX5" fmla="*/ 54851 w 1156465"/>
                  <a:gd name="connsiteY5" fmla="*/ 4427 h 175221"/>
                  <a:gd name="connsiteX6" fmla="*/ 65715 w 1156465"/>
                  <a:gd name="connsiteY6" fmla="*/ 5128 h 175221"/>
                  <a:gd name="connsiteX7" fmla="*/ 304368 w 1156465"/>
                  <a:gd name="connsiteY7" fmla="*/ 53489 h 175221"/>
                  <a:gd name="connsiteX8" fmla="*/ 608202 w 1156465"/>
                  <a:gd name="connsiteY8" fmla="*/ 67157 h 175221"/>
                  <a:gd name="connsiteX9" fmla="*/ 1000349 w 1156465"/>
                  <a:gd name="connsiteY9" fmla="*/ 25103 h 175221"/>
                  <a:gd name="connsiteX10" fmla="*/ 1079900 w 1156465"/>
                  <a:gd name="connsiteY10" fmla="*/ 1273 h 175221"/>
                  <a:gd name="connsiteX11" fmla="*/ 1096371 w 1156465"/>
                  <a:gd name="connsiteY11" fmla="*/ 1624 h 175221"/>
                  <a:gd name="connsiteX12" fmla="*/ 1141578 w 1156465"/>
                  <a:gd name="connsiteY12" fmla="*/ 27557 h 175221"/>
                  <a:gd name="connsiteX13" fmla="*/ 1141578 w 1156465"/>
                  <a:gd name="connsiteY13" fmla="*/ 81525 h 175221"/>
                  <a:gd name="connsiteX14" fmla="*/ 1045556 w 1156465"/>
                  <a:gd name="connsiteY14" fmla="*/ 125330 h 175221"/>
                  <a:gd name="connsiteX15" fmla="*/ 842299 w 1156465"/>
                  <a:gd name="connsiteY15" fmla="*/ 163178 h 175221"/>
                  <a:gd name="connsiteX16" fmla="*/ 587526 w 1156465"/>
                  <a:gd name="connsiteY16" fmla="*/ 175794 h 17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6465" h="175221">
                    <a:moveTo>
                      <a:pt x="587526" y="175794"/>
                    </a:moveTo>
                    <a:cubicBezTo>
                      <a:pt x="461366" y="176495"/>
                      <a:pt x="343617" y="169486"/>
                      <a:pt x="226919" y="149862"/>
                    </a:cubicBezTo>
                    <a:cubicBezTo>
                      <a:pt x="163489" y="139348"/>
                      <a:pt x="100059" y="126732"/>
                      <a:pt x="42235" y="96944"/>
                    </a:cubicBezTo>
                    <a:cubicBezTo>
                      <a:pt x="30671" y="90987"/>
                      <a:pt x="19807" y="82927"/>
                      <a:pt x="10345" y="73815"/>
                    </a:cubicBezTo>
                    <a:cubicBezTo>
                      <a:pt x="-2972" y="61199"/>
                      <a:pt x="-3673" y="46831"/>
                      <a:pt x="9644" y="34566"/>
                    </a:cubicBezTo>
                    <a:cubicBezTo>
                      <a:pt x="22961" y="22650"/>
                      <a:pt x="39432" y="13889"/>
                      <a:pt x="54851" y="4427"/>
                    </a:cubicBezTo>
                    <a:cubicBezTo>
                      <a:pt x="57305" y="3026"/>
                      <a:pt x="62211" y="3726"/>
                      <a:pt x="65715" y="5128"/>
                    </a:cubicBezTo>
                    <a:cubicBezTo>
                      <a:pt x="143163" y="32112"/>
                      <a:pt x="223415" y="44378"/>
                      <a:pt x="304368" y="53489"/>
                    </a:cubicBezTo>
                    <a:cubicBezTo>
                      <a:pt x="405295" y="65054"/>
                      <a:pt x="506924" y="68909"/>
                      <a:pt x="608202" y="67157"/>
                    </a:cubicBezTo>
                    <a:cubicBezTo>
                      <a:pt x="739969" y="65054"/>
                      <a:pt x="871386" y="55592"/>
                      <a:pt x="1000349" y="25103"/>
                    </a:cubicBezTo>
                    <a:cubicBezTo>
                      <a:pt x="1027333" y="18796"/>
                      <a:pt x="1053266" y="8983"/>
                      <a:pt x="1079900" y="1273"/>
                    </a:cubicBezTo>
                    <a:cubicBezTo>
                      <a:pt x="1085157" y="-128"/>
                      <a:pt x="1091815" y="-829"/>
                      <a:pt x="1096371" y="1624"/>
                    </a:cubicBezTo>
                    <a:cubicBezTo>
                      <a:pt x="1111791" y="9334"/>
                      <a:pt x="1127911" y="17043"/>
                      <a:pt x="1141578" y="27557"/>
                    </a:cubicBezTo>
                    <a:cubicBezTo>
                      <a:pt x="1164007" y="44378"/>
                      <a:pt x="1163656" y="63652"/>
                      <a:pt x="1141578" y="81525"/>
                    </a:cubicBezTo>
                    <a:cubicBezTo>
                      <a:pt x="1113192" y="104304"/>
                      <a:pt x="1079550" y="115168"/>
                      <a:pt x="1045556" y="125330"/>
                    </a:cubicBezTo>
                    <a:cubicBezTo>
                      <a:pt x="978972" y="144955"/>
                      <a:pt x="910986" y="155469"/>
                      <a:pt x="842299" y="163178"/>
                    </a:cubicBezTo>
                    <a:cubicBezTo>
                      <a:pt x="755389" y="171940"/>
                      <a:pt x="667778" y="176846"/>
                      <a:pt x="587526" y="175794"/>
                    </a:cubicBezTo>
                    <a:close/>
                  </a:path>
                </a:pathLst>
              </a:custGeom>
              <a:grpFill/>
              <a:ln w="3502" cap="flat">
                <a:noFill/>
                <a:prstDash val="solid"/>
                <a:miter/>
              </a:ln>
            </p:spPr>
            <p:txBody>
              <a:bodyPr rtlCol="0" anchor="ctr"/>
              <a:lstStyle/>
              <a:p>
                <a:endParaRPr lang="en-US"/>
              </a:p>
            </p:txBody>
          </p:sp>
        </p:grpSp>
        <p:grpSp>
          <p:nvGrpSpPr>
            <p:cNvPr id="44" name="Group 43">
              <a:extLst>
                <a:ext uri="{FF2B5EF4-FFF2-40B4-BE49-F238E27FC236}">
                  <a16:creationId xmlns:a16="http://schemas.microsoft.com/office/drawing/2014/main" id="{B8376615-ECCD-4219-B3D2-1006D340F2FB}"/>
                </a:ext>
              </a:extLst>
            </p:cNvPr>
            <p:cNvGrpSpPr/>
            <p:nvPr/>
          </p:nvGrpSpPr>
          <p:grpSpPr>
            <a:xfrm>
              <a:off x="4256258" y="4198390"/>
              <a:ext cx="578603" cy="857382"/>
              <a:chOff x="4256258" y="4198390"/>
              <a:chExt cx="578603" cy="857382"/>
            </a:xfrm>
            <a:solidFill>
              <a:schemeClr val="accent4"/>
            </a:solidFill>
          </p:grpSpPr>
          <p:sp>
            <p:nvSpPr>
              <p:cNvPr id="10" name="Freeform: Shape 9">
                <a:extLst>
                  <a:ext uri="{FF2B5EF4-FFF2-40B4-BE49-F238E27FC236}">
                    <a16:creationId xmlns:a16="http://schemas.microsoft.com/office/drawing/2014/main" id="{A18889A5-E15D-4888-AF9C-23308C3A69F0}"/>
                  </a:ext>
                </a:extLst>
              </p:cNvPr>
              <p:cNvSpPr/>
              <p:nvPr/>
            </p:nvSpPr>
            <p:spPr>
              <a:xfrm>
                <a:off x="4256541" y="4269376"/>
                <a:ext cx="578233" cy="241806"/>
              </a:xfrm>
              <a:custGeom>
                <a:avLst/>
                <a:gdLst>
                  <a:gd name="connsiteX0" fmla="*/ 1489 w 578232"/>
                  <a:gd name="connsiteY0" fmla="*/ 0 h 241806"/>
                  <a:gd name="connsiteX1" fmla="*/ 147625 w 578232"/>
                  <a:gd name="connsiteY1" fmla="*/ 31890 h 241806"/>
                  <a:gd name="connsiteX2" fmla="*/ 370156 w 578232"/>
                  <a:gd name="connsiteY2" fmla="*/ 36446 h 241806"/>
                  <a:gd name="connsiteX3" fmla="*/ 536968 w 578232"/>
                  <a:gd name="connsiteY3" fmla="*/ 14719 h 241806"/>
                  <a:gd name="connsiteX4" fmla="*/ 577619 w 578232"/>
                  <a:gd name="connsiteY4" fmla="*/ 1051 h 241806"/>
                  <a:gd name="connsiteX5" fmla="*/ 578320 w 578232"/>
                  <a:gd name="connsiteY5" fmla="*/ 10864 h 241806"/>
                  <a:gd name="connsiteX6" fmla="*/ 578671 w 578232"/>
                  <a:gd name="connsiteY6" fmla="*/ 186436 h 241806"/>
                  <a:gd name="connsiteX7" fmla="*/ 565354 w 578232"/>
                  <a:gd name="connsiteY7" fmla="*/ 206762 h 241806"/>
                  <a:gd name="connsiteX8" fmla="*/ 479145 w 578232"/>
                  <a:gd name="connsiteY8" fmla="*/ 229190 h 241806"/>
                  <a:gd name="connsiteX9" fmla="*/ 245749 w 578232"/>
                  <a:gd name="connsiteY9" fmla="*/ 241806 h 241806"/>
                  <a:gd name="connsiteX10" fmla="*/ 48098 w 578232"/>
                  <a:gd name="connsiteY10" fmla="*/ 219027 h 241806"/>
                  <a:gd name="connsiteX11" fmla="*/ 8849 w 578232"/>
                  <a:gd name="connsiteY11" fmla="*/ 203958 h 241806"/>
                  <a:gd name="connsiteX12" fmla="*/ 438 w 578232"/>
                  <a:gd name="connsiteY12" fmla="*/ 190291 h 241806"/>
                  <a:gd name="connsiteX13" fmla="*/ 88 w 578232"/>
                  <a:gd name="connsiteY13" fmla="*/ 3504 h 241806"/>
                  <a:gd name="connsiteX14" fmla="*/ 1489 w 578232"/>
                  <a:gd name="connsiteY14" fmla="*/ 0 h 24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8232" h="241806">
                    <a:moveTo>
                      <a:pt x="1489" y="0"/>
                    </a:moveTo>
                    <a:cubicBezTo>
                      <a:pt x="48449" y="21728"/>
                      <a:pt x="98212" y="29087"/>
                      <a:pt x="147625" y="31890"/>
                    </a:cubicBezTo>
                    <a:cubicBezTo>
                      <a:pt x="221568" y="36096"/>
                      <a:pt x="295862" y="37498"/>
                      <a:pt x="370156" y="36446"/>
                    </a:cubicBezTo>
                    <a:cubicBezTo>
                      <a:pt x="426227" y="35745"/>
                      <a:pt x="482298" y="29087"/>
                      <a:pt x="536968" y="14719"/>
                    </a:cubicBezTo>
                    <a:cubicBezTo>
                      <a:pt x="550285" y="11214"/>
                      <a:pt x="563601" y="5958"/>
                      <a:pt x="577619" y="1051"/>
                    </a:cubicBezTo>
                    <a:cubicBezTo>
                      <a:pt x="577970" y="3855"/>
                      <a:pt x="578320" y="7359"/>
                      <a:pt x="578320" y="10864"/>
                    </a:cubicBezTo>
                    <a:cubicBezTo>
                      <a:pt x="578320" y="69388"/>
                      <a:pt x="577970" y="127912"/>
                      <a:pt x="578671" y="186436"/>
                    </a:cubicBezTo>
                    <a:cubicBezTo>
                      <a:pt x="578671" y="197300"/>
                      <a:pt x="574816" y="203958"/>
                      <a:pt x="565354" y="206762"/>
                    </a:cubicBezTo>
                    <a:cubicBezTo>
                      <a:pt x="536617" y="214822"/>
                      <a:pt x="508231" y="224284"/>
                      <a:pt x="479145" y="229190"/>
                    </a:cubicBezTo>
                    <a:cubicBezTo>
                      <a:pt x="402047" y="242157"/>
                      <a:pt x="323898" y="244259"/>
                      <a:pt x="245749" y="241806"/>
                    </a:cubicBezTo>
                    <a:cubicBezTo>
                      <a:pt x="179164" y="239704"/>
                      <a:pt x="112931" y="235849"/>
                      <a:pt x="48098" y="219027"/>
                    </a:cubicBezTo>
                    <a:cubicBezTo>
                      <a:pt x="34782" y="215523"/>
                      <a:pt x="21465" y="209916"/>
                      <a:pt x="8849" y="203958"/>
                    </a:cubicBezTo>
                    <a:cubicBezTo>
                      <a:pt x="4643" y="201856"/>
                      <a:pt x="438" y="194847"/>
                      <a:pt x="438" y="190291"/>
                    </a:cubicBezTo>
                    <a:cubicBezTo>
                      <a:pt x="-263" y="127912"/>
                      <a:pt x="88" y="65533"/>
                      <a:pt x="88" y="3504"/>
                    </a:cubicBezTo>
                    <a:cubicBezTo>
                      <a:pt x="438" y="2103"/>
                      <a:pt x="1139" y="1402"/>
                      <a:pt x="1489" y="0"/>
                    </a:cubicBezTo>
                    <a:close/>
                  </a:path>
                </a:pathLst>
              </a:custGeom>
              <a:grpFill/>
              <a:ln w="3502"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5E878D0A-F7E1-4209-B1F3-852C71D46AE6}"/>
                  </a:ext>
                </a:extLst>
              </p:cNvPr>
              <p:cNvSpPr/>
              <p:nvPr/>
            </p:nvSpPr>
            <p:spPr>
              <a:xfrm>
                <a:off x="4256258" y="4813966"/>
                <a:ext cx="578233" cy="241806"/>
              </a:xfrm>
              <a:custGeom>
                <a:avLst/>
                <a:gdLst>
                  <a:gd name="connsiteX0" fmla="*/ 721 w 578232"/>
                  <a:gd name="connsiteY0" fmla="*/ 0 h 241806"/>
                  <a:gd name="connsiteX1" fmla="*/ 153865 w 578232"/>
                  <a:gd name="connsiteY1" fmla="*/ 32942 h 241806"/>
                  <a:gd name="connsiteX2" fmla="*/ 354319 w 578232"/>
                  <a:gd name="connsiteY2" fmla="*/ 37498 h 241806"/>
                  <a:gd name="connsiteX3" fmla="*/ 543909 w 578232"/>
                  <a:gd name="connsiteY3" fmla="*/ 12966 h 241806"/>
                  <a:gd name="connsiteX4" fmla="*/ 578603 w 578232"/>
                  <a:gd name="connsiteY4" fmla="*/ 701 h 241806"/>
                  <a:gd name="connsiteX5" fmla="*/ 578603 w 578232"/>
                  <a:gd name="connsiteY5" fmla="*/ 30138 h 241806"/>
                  <a:gd name="connsiteX6" fmla="*/ 578954 w 578232"/>
                  <a:gd name="connsiteY6" fmla="*/ 185035 h 241806"/>
                  <a:gd name="connsiteX7" fmla="*/ 563884 w 578232"/>
                  <a:gd name="connsiteY7" fmla="*/ 208164 h 241806"/>
                  <a:gd name="connsiteX8" fmla="*/ 474872 w 578232"/>
                  <a:gd name="connsiteY8" fmla="*/ 229891 h 241806"/>
                  <a:gd name="connsiteX9" fmla="*/ 316822 w 578232"/>
                  <a:gd name="connsiteY9" fmla="*/ 241456 h 241806"/>
                  <a:gd name="connsiteX10" fmla="*/ 73613 w 578232"/>
                  <a:gd name="connsiteY10" fmla="*/ 224985 h 241806"/>
                  <a:gd name="connsiteX11" fmla="*/ 13687 w 578232"/>
                  <a:gd name="connsiteY11" fmla="*/ 207463 h 241806"/>
                  <a:gd name="connsiteX12" fmla="*/ 20 w 578232"/>
                  <a:gd name="connsiteY12" fmla="*/ 186086 h 241806"/>
                  <a:gd name="connsiteX13" fmla="*/ 721 w 578232"/>
                  <a:gd name="connsiteY13" fmla="*/ 0 h 24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8232" h="241806">
                    <a:moveTo>
                      <a:pt x="721" y="0"/>
                    </a:moveTo>
                    <a:cubicBezTo>
                      <a:pt x="50484" y="22779"/>
                      <a:pt x="102350" y="30138"/>
                      <a:pt x="153865" y="32942"/>
                    </a:cubicBezTo>
                    <a:cubicBezTo>
                      <a:pt x="220449" y="36797"/>
                      <a:pt x="287735" y="38549"/>
                      <a:pt x="354319" y="37498"/>
                    </a:cubicBezTo>
                    <a:cubicBezTo>
                      <a:pt x="418100" y="36446"/>
                      <a:pt x="481881" y="30839"/>
                      <a:pt x="543909" y="12966"/>
                    </a:cubicBezTo>
                    <a:cubicBezTo>
                      <a:pt x="555123" y="9813"/>
                      <a:pt x="566338" y="4906"/>
                      <a:pt x="578603" y="701"/>
                    </a:cubicBezTo>
                    <a:cubicBezTo>
                      <a:pt x="578603" y="10864"/>
                      <a:pt x="578603" y="20326"/>
                      <a:pt x="578603" y="30138"/>
                    </a:cubicBezTo>
                    <a:cubicBezTo>
                      <a:pt x="578603" y="81654"/>
                      <a:pt x="578253" y="133519"/>
                      <a:pt x="578954" y="185035"/>
                    </a:cubicBezTo>
                    <a:cubicBezTo>
                      <a:pt x="579304" y="197650"/>
                      <a:pt x="574748" y="205010"/>
                      <a:pt x="563884" y="208164"/>
                    </a:cubicBezTo>
                    <a:cubicBezTo>
                      <a:pt x="534447" y="216224"/>
                      <a:pt x="505010" y="226387"/>
                      <a:pt x="474872" y="229891"/>
                    </a:cubicBezTo>
                    <a:cubicBezTo>
                      <a:pt x="422656" y="236199"/>
                      <a:pt x="369739" y="239003"/>
                      <a:pt x="316822" y="241456"/>
                    </a:cubicBezTo>
                    <a:cubicBezTo>
                      <a:pt x="235168" y="244960"/>
                      <a:pt x="154216" y="240054"/>
                      <a:pt x="73613" y="224985"/>
                    </a:cubicBezTo>
                    <a:cubicBezTo>
                      <a:pt x="53288" y="221130"/>
                      <a:pt x="33663" y="213771"/>
                      <a:pt x="13687" y="207463"/>
                    </a:cubicBezTo>
                    <a:cubicBezTo>
                      <a:pt x="3875" y="204309"/>
                      <a:pt x="-330" y="197300"/>
                      <a:pt x="20" y="186086"/>
                    </a:cubicBezTo>
                    <a:cubicBezTo>
                      <a:pt x="1071" y="124408"/>
                      <a:pt x="721" y="63080"/>
                      <a:pt x="721" y="0"/>
                    </a:cubicBezTo>
                    <a:close/>
                  </a:path>
                </a:pathLst>
              </a:custGeom>
              <a:grpFill/>
              <a:ln w="3502"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D1F89DCD-2FE4-4951-B05A-A3ADAA4E9443}"/>
                  </a:ext>
                </a:extLst>
              </p:cNvPr>
              <p:cNvSpPr/>
              <p:nvPr/>
            </p:nvSpPr>
            <p:spPr>
              <a:xfrm>
                <a:off x="4256628" y="4547278"/>
                <a:ext cx="578233" cy="241806"/>
              </a:xfrm>
              <a:custGeom>
                <a:avLst/>
                <a:gdLst>
                  <a:gd name="connsiteX0" fmla="*/ 350 w 578232"/>
                  <a:gd name="connsiteY0" fmla="*/ 701 h 241806"/>
                  <a:gd name="connsiteX1" fmla="*/ 256875 w 578232"/>
                  <a:gd name="connsiteY1" fmla="*/ 38549 h 241806"/>
                  <a:gd name="connsiteX2" fmla="*/ 463637 w 578232"/>
                  <a:gd name="connsiteY2" fmla="*/ 28736 h 241806"/>
                  <a:gd name="connsiteX3" fmla="*/ 578233 w 578232"/>
                  <a:gd name="connsiteY3" fmla="*/ 0 h 241806"/>
                  <a:gd name="connsiteX4" fmla="*/ 578933 w 578232"/>
                  <a:gd name="connsiteY4" fmla="*/ 14368 h 241806"/>
                  <a:gd name="connsiteX5" fmla="*/ 579284 w 578232"/>
                  <a:gd name="connsiteY5" fmla="*/ 184684 h 241806"/>
                  <a:gd name="connsiteX6" fmla="*/ 564215 w 578232"/>
                  <a:gd name="connsiteY6" fmla="*/ 207813 h 241806"/>
                  <a:gd name="connsiteX7" fmla="*/ 471347 w 578232"/>
                  <a:gd name="connsiteY7" fmla="*/ 230242 h 241806"/>
                  <a:gd name="connsiteX8" fmla="*/ 316100 w 578232"/>
                  <a:gd name="connsiteY8" fmla="*/ 241105 h 241806"/>
                  <a:gd name="connsiteX9" fmla="*/ 65533 w 578232"/>
                  <a:gd name="connsiteY9" fmla="*/ 222882 h 241806"/>
                  <a:gd name="connsiteX10" fmla="*/ 15420 w 578232"/>
                  <a:gd name="connsiteY10" fmla="*/ 207813 h 241806"/>
                  <a:gd name="connsiteX11" fmla="*/ 0 w 578232"/>
                  <a:gd name="connsiteY11" fmla="*/ 184684 h 241806"/>
                  <a:gd name="connsiteX12" fmla="*/ 350 w 578232"/>
                  <a:gd name="connsiteY12" fmla="*/ 701 h 24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8232" h="241806">
                    <a:moveTo>
                      <a:pt x="350" y="701"/>
                    </a:moveTo>
                    <a:cubicBezTo>
                      <a:pt x="84107" y="32591"/>
                      <a:pt x="170316" y="36096"/>
                      <a:pt x="256875" y="38549"/>
                    </a:cubicBezTo>
                    <a:cubicBezTo>
                      <a:pt x="325913" y="40651"/>
                      <a:pt x="394950" y="37848"/>
                      <a:pt x="463637" y="28736"/>
                    </a:cubicBezTo>
                    <a:cubicBezTo>
                      <a:pt x="502537" y="23480"/>
                      <a:pt x="541085" y="17522"/>
                      <a:pt x="578233" y="0"/>
                    </a:cubicBezTo>
                    <a:cubicBezTo>
                      <a:pt x="578583" y="5607"/>
                      <a:pt x="578933" y="9812"/>
                      <a:pt x="578933" y="14368"/>
                    </a:cubicBezTo>
                    <a:cubicBezTo>
                      <a:pt x="578933" y="71140"/>
                      <a:pt x="578583" y="127912"/>
                      <a:pt x="579284" y="184684"/>
                    </a:cubicBezTo>
                    <a:cubicBezTo>
                      <a:pt x="579284" y="196950"/>
                      <a:pt x="575429" y="205010"/>
                      <a:pt x="564215" y="207813"/>
                    </a:cubicBezTo>
                    <a:cubicBezTo>
                      <a:pt x="533376" y="215873"/>
                      <a:pt x="502887" y="226387"/>
                      <a:pt x="471347" y="230242"/>
                    </a:cubicBezTo>
                    <a:cubicBezTo>
                      <a:pt x="419832" y="236550"/>
                      <a:pt x="367966" y="239353"/>
                      <a:pt x="316100" y="241105"/>
                    </a:cubicBezTo>
                    <a:cubicBezTo>
                      <a:pt x="231994" y="244259"/>
                      <a:pt x="148238" y="240054"/>
                      <a:pt x="65533" y="222882"/>
                    </a:cubicBezTo>
                    <a:cubicBezTo>
                      <a:pt x="48712" y="219378"/>
                      <a:pt x="32241" y="213070"/>
                      <a:pt x="15420" y="207813"/>
                    </a:cubicBezTo>
                    <a:cubicBezTo>
                      <a:pt x="4556" y="204309"/>
                      <a:pt x="0" y="197300"/>
                      <a:pt x="0" y="184684"/>
                    </a:cubicBezTo>
                    <a:cubicBezTo>
                      <a:pt x="701" y="123707"/>
                      <a:pt x="350" y="62730"/>
                      <a:pt x="350" y="701"/>
                    </a:cubicBezTo>
                    <a:close/>
                  </a:path>
                </a:pathLst>
              </a:custGeom>
              <a:grpFill/>
              <a:ln w="3502"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F37DBDE-B9CF-4045-92B7-CD7B47F704F8}"/>
                  </a:ext>
                </a:extLst>
              </p:cNvPr>
              <p:cNvSpPr/>
              <p:nvPr/>
            </p:nvSpPr>
            <p:spPr>
              <a:xfrm>
                <a:off x="4256628" y="4198390"/>
                <a:ext cx="578233" cy="91115"/>
              </a:xfrm>
              <a:custGeom>
                <a:avLst/>
                <a:gdLst>
                  <a:gd name="connsiteX0" fmla="*/ 0 w 578232"/>
                  <a:gd name="connsiteY0" fmla="*/ 44703 h 91115"/>
                  <a:gd name="connsiteX1" fmla="*/ 23830 w 578232"/>
                  <a:gd name="connsiteY1" fmla="*/ 31737 h 91115"/>
                  <a:gd name="connsiteX2" fmla="*/ 133519 w 578232"/>
                  <a:gd name="connsiteY2" fmla="*/ 8958 h 91115"/>
                  <a:gd name="connsiteX3" fmla="*/ 350444 w 578232"/>
                  <a:gd name="connsiteY3" fmla="*/ 1599 h 91115"/>
                  <a:gd name="connsiteX4" fmla="*/ 541436 w 578232"/>
                  <a:gd name="connsiteY4" fmla="*/ 26480 h 91115"/>
                  <a:gd name="connsiteX5" fmla="*/ 566317 w 578232"/>
                  <a:gd name="connsiteY5" fmla="*/ 35942 h 91115"/>
                  <a:gd name="connsiteX6" fmla="*/ 578933 w 578232"/>
                  <a:gd name="connsiteY6" fmla="*/ 47507 h 91115"/>
                  <a:gd name="connsiteX7" fmla="*/ 567018 w 578232"/>
                  <a:gd name="connsiteY7" fmla="*/ 58020 h 91115"/>
                  <a:gd name="connsiteX8" fmla="*/ 514802 w 578232"/>
                  <a:gd name="connsiteY8" fmla="*/ 74491 h 91115"/>
                  <a:gd name="connsiteX9" fmla="*/ 340982 w 578232"/>
                  <a:gd name="connsiteY9" fmla="*/ 93064 h 91115"/>
                  <a:gd name="connsiteX10" fmla="*/ 127912 w 578232"/>
                  <a:gd name="connsiteY10" fmla="*/ 84654 h 91115"/>
                  <a:gd name="connsiteX11" fmla="*/ 28036 w 578232"/>
                  <a:gd name="connsiteY11" fmla="*/ 64328 h 91115"/>
                  <a:gd name="connsiteX12" fmla="*/ 0 w 578232"/>
                  <a:gd name="connsiteY12" fmla="*/ 50661 h 91115"/>
                  <a:gd name="connsiteX13" fmla="*/ 0 w 578232"/>
                  <a:gd name="connsiteY13" fmla="*/ 44703 h 91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8232" h="91115">
                    <a:moveTo>
                      <a:pt x="0" y="44703"/>
                    </a:moveTo>
                    <a:cubicBezTo>
                      <a:pt x="8060" y="40147"/>
                      <a:pt x="15420" y="33839"/>
                      <a:pt x="23830" y="31737"/>
                    </a:cubicBezTo>
                    <a:cubicBezTo>
                      <a:pt x="60276" y="23326"/>
                      <a:pt x="96723" y="14214"/>
                      <a:pt x="133519" y="8958"/>
                    </a:cubicBezTo>
                    <a:cubicBezTo>
                      <a:pt x="205360" y="-1205"/>
                      <a:pt x="278253" y="-1205"/>
                      <a:pt x="350444" y="1599"/>
                    </a:cubicBezTo>
                    <a:cubicBezTo>
                      <a:pt x="414575" y="4051"/>
                      <a:pt x="479057" y="8607"/>
                      <a:pt x="541436" y="26480"/>
                    </a:cubicBezTo>
                    <a:cubicBezTo>
                      <a:pt x="549847" y="28933"/>
                      <a:pt x="558608" y="32087"/>
                      <a:pt x="566317" y="35942"/>
                    </a:cubicBezTo>
                    <a:cubicBezTo>
                      <a:pt x="571224" y="38395"/>
                      <a:pt x="574728" y="43652"/>
                      <a:pt x="578933" y="47507"/>
                    </a:cubicBezTo>
                    <a:cubicBezTo>
                      <a:pt x="575079" y="51011"/>
                      <a:pt x="571574" y="56268"/>
                      <a:pt x="567018" y="58020"/>
                    </a:cubicBezTo>
                    <a:cubicBezTo>
                      <a:pt x="549847" y="64328"/>
                      <a:pt x="532675" y="70636"/>
                      <a:pt x="514802" y="74491"/>
                    </a:cubicBezTo>
                    <a:cubicBezTo>
                      <a:pt x="457680" y="87107"/>
                      <a:pt x="399506" y="90962"/>
                      <a:pt x="340982" y="93064"/>
                    </a:cubicBezTo>
                    <a:cubicBezTo>
                      <a:pt x="269842" y="95517"/>
                      <a:pt x="198702" y="94116"/>
                      <a:pt x="127912" y="84654"/>
                    </a:cubicBezTo>
                    <a:cubicBezTo>
                      <a:pt x="94269" y="80098"/>
                      <a:pt x="60977" y="72038"/>
                      <a:pt x="28036" y="64328"/>
                    </a:cubicBezTo>
                    <a:cubicBezTo>
                      <a:pt x="18223" y="61875"/>
                      <a:pt x="9462" y="55567"/>
                      <a:pt x="0" y="50661"/>
                    </a:cubicBezTo>
                    <a:cubicBezTo>
                      <a:pt x="0" y="48908"/>
                      <a:pt x="0" y="46806"/>
                      <a:pt x="0" y="44703"/>
                    </a:cubicBezTo>
                    <a:close/>
                  </a:path>
                </a:pathLst>
              </a:custGeom>
              <a:grpFill/>
              <a:ln w="3502"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3F1543DA-D38F-4C37-8662-E37833DEB7F7}"/>
                  </a:ext>
                </a:extLst>
              </p:cNvPr>
              <p:cNvSpPr/>
              <p:nvPr/>
            </p:nvSpPr>
            <p:spPr>
              <a:xfrm>
                <a:off x="4256278" y="4503692"/>
                <a:ext cx="578233" cy="63080"/>
              </a:xfrm>
              <a:custGeom>
                <a:avLst/>
                <a:gdLst>
                  <a:gd name="connsiteX0" fmla="*/ 0 w 578232"/>
                  <a:gd name="connsiteY0" fmla="*/ 19055 h 63079"/>
                  <a:gd name="connsiteX1" fmla="*/ 50113 w 578232"/>
                  <a:gd name="connsiteY1" fmla="*/ 1183 h 63079"/>
                  <a:gd name="connsiteX2" fmla="*/ 234097 w 578232"/>
                  <a:gd name="connsiteY2" fmla="*/ 22560 h 63079"/>
                  <a:gd name="connsiteX3" fmla="*/ 442260 w 578232"/>
                  <a:gd name="connsiteY3" fmla="*/ 15901 h 63079"/>
                  <a:gd name="connsiteX4" fmla="*/ 530572 w 578232"/>
                  <a:gd name="connsiteY4" fmla="*/ 1183 h 63079"/>
                  <a:gd name="connsiteX5" fmla="*/ 576480 w 578232"/>
                  <a:gd name="connsiteY5" fmla="*/ 15201 h 63079"/>
                  <a:gd name="connsiteX6" fmla="*/ 574378 w 578232"/>
                  <a:gd name="connsiteY6" fmla="*/ 27116 h 63079"/>
                  <a:gd name="connsiteX7" fmla="*/ 542838 w 578232"/>
                  <a:gd name="connsiteY7" fmla="*/ 40783 h 63079"/>
                  <a:gd name="connsiteX8" fmla="*/ 419481 w 578232"/>
                  <a:gd name="connsiteY8" fmla="*/ 61109 h 63079"/>
                  <a:gd name="connsiteX9" fmla="*/ 240755 w 578232"/>
                  <a:gd name="connsiteY9" fmla="*/ 66015 h 63079"/>
                  <a:gd name="connsiteX10" fmla="*/ 39600 w 578232"/>
                  <a:gd name="connsiteY10" fmla="*/ 41133 h 63079"/>
                  <a:gd name="connsiteX11" fmla="*/ 0 w 578232"/>
                  <a:gd name="connsiteY11" fmla="*/ 19055 h 6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8232" h="63079">
                    <a:moveTo>
                      <a:pt x="0" y="19055"/>
                    </a:moveTo>
                    <a:cubicBezTo>
                      <a:pt x="15420" y="7491"/>
                      <a:pt x="30138" y="-3723"/>
                      <a:pt x="50113" y="1183"/>
                    </a:cubicBezTo>
                    <a:cubicBezTo>
                      <a:pt x="110740" y="15201"/>
                      <a:pt x="172068" y="20107"/>
                      <a:pt x="234097" y="22560"/>
                    </a:cubicBezTo>
                    <a:cubicBezTo>
                      <a:pt x="303484" y="25363"/>
                      <a:pt x="373223" y="23611"/>
                      <a:pt x="442260" y="15901"/>
                    </a:cubicBezTo>
                    <a:cubicBezTo>
                      <a:pt x="471698" y="12397"/>
                      <a:pt x="501135" y="7140"/>
                      <a:pt x="530572" y="1183"/>
                    </a:cubicBezTo>
                    <a:cubicBezTo>
                      <a:pt x="548795" y="-2322"/>
                      <a:pt x="562813" y="6439"/>
                      <a:pt x="576480" y="15201"/>
                    </a:cubicBezTo>
                    <a:cubicBezTo>
                      <a:pt x="582788" y="19406"/>
                      <a:pt x="579634" y="24662"/>
                      <a:pt x="574378" y="27116"/>
                    </a:cubicBezTo>
                    <a:cubicBezTo>
                      <a:pt x="564215" y="32372"/>
                      <a:pt x="553701" y="38680"/>
                      <a:pt x="542838" y="40783"/>
                    </a:cubicBezTo>
                    <a:cubicBezTo>
                      <a:pt x="501836" y="48493"/>
                      <a:pt x="460834" y="57955"/>
                      <a:pt x="419481" y="61109"/>
                    </a:cubicBezTo>
                    <a:cubicBezTo>
                      <a:pt x="359906" y="65664"/>
                      <a:pt x="300330" y="67066"/>
                      <a:pt x="240755" y="66015"/>
                    </a:cubicBezTo>
                    <a:cubicBezTo>
                      <a:pt x="173119" y="64963"/>
                      <a:pt x="105484" y="59707"/>
                      <a:pt x="39600" y="41133"/>
                    </a:cubicBezTo>
                    <a:cubicBezTo>
                      <a:pt x="25232" y="37279"/>
                      <a:pt x="10513" y="33774"/>
                      <a:pt x="0" y="19055"/>
                    </a:cubicBezTo>
                    <a:close/>
                  </a:path>
                </a:pathLst>
              </a:custGeom>
              <a:grpFill/>
              <a:ln w="3502"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F25352C-6B85-426A-9023-942DEB5D3AA5}"/>
                  </a:ext>
                </a:extLst>
              </p:cNvPr>
              <p:cNvSpPr/>
              <p:nvPr/>
            </p:nvSpPr>
            <p:spPr>
              <a:xfrm>
                <a:off x="4258073" y="4776681"/>
                <a:ext cx="574728" cy="56071"/>
              </a:xfrm>
              <a:custGeom>
                <a:avLst/>
                <a:gdLst>
                  <a:gd name="connsiteX0" fmla="*/ 288723 w 574728"/>
                  <a:gd name="connsiteY0" fmla="*/ 58312 h 56071"/>
                  <a:gd name="connsiteX1" fmla="*/ 54977 w 574728"/>
                  <a:gd name="connsiteY1" fmla="*/ 39738 h 56071"/>
                  <a:gd name="connsiteX2" fmla="*/ 7316 w 574728"/>
                  <a:gd name="connsiteY2" fmla="*/ 22216 h 56071"/>
                  <a:gd name="connsiteX3" fmla="*/ 6615 w 574728"/>
                  <a:gd name="connsiteY3" fmla="*/ 6446 h 56071"/>
                  <a:gd name="connsiteX4" fmla="*/ 32548 w 574728"/>
                  <a:gd name="connsiteY4" fmla="*/ 1540 h 56071"/>
                  <a:gd name="connsiteX5" fmla="*/ 186393 w 574728"/>
                  <a:gd name="connsiteY5" fmla="*/ 25019 h 56071"/>
                  <a:gd name="connsiteX6" fmla="*/ 470953 w 574728"/>
                  <a:gd name="connsiteY6" fmla="*/ 16959 h 56071"/>
                  <a:gd name="connsiteX7" fmla="*/ 548402 w 574728"/>
                  <a:gd name="connsiteY7" fmla="*/ 839 h 56071"/>
                  <a:gd name="connsiteX8" fmla="*/ 575386 w 574728"/>
                  <a:gd name="connsiteY8" fmla="*/ 10301 h 56071"/>
                  <a:gd name="connsiteX9" fmla="*/ 572232 w 574728"/>
                  <a:gd name="connsiteY9" fmla="*/ 20814 h 56071"/>
                  <a:gd name="connsiteX10" fmla="*/ 540692 w 574728"/>
                  <a:gd name="connsiteY10" fmla="*/ 34481 h 56071"/>
                  <a:gd name="connsiteX11" fmla="*/ 380539 w 574728"/>
                  <a:gd name="connsiteY11" fmla="*/ 57611 h 56071"/>
                  <a:gd name="connsiteX12" fmla="*/ 288723 w 574728"/>
                  <a:gd name="connsiteY12" fmla="*/ 58312 h 56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4728" h="56071">
                    <a:moveTo>
                      <a:pt x="288723" y="58312"/>
                    </a:moveTo>
                    <a:cubicBezTo>
                      <a:pt x="210223" y="60765"/>
                      <a:pt x="132074" y="57260"/>
                      <a:pt x="54977" y="39738"/>
                    </a:cubicBezTo>
                    <a:cubicBezTo>
                      <a:pt x="38506" y="35883"/>
                      <a:pt x="22736" y="29225"/>
                      <a:pt x="7316" y="22216"/>
                    </a:cubicBezTo>
                    <a:cubicBezTo>
                      <a:pt x="-2496" y="17660"/>
                      <a:pt x="-2146" y="12404"/>
                      <a:pt x="6615" y="6446"/>
                    </a:cubicBezTo>
                    <a:cubicBezTo>
                      <a:pt x="14675" y="1189"/>
                      <a:pt x="22385" y="-1614"/>
                      <a:pt x="32548" y="1540"/>
                    </a:cubicBezTo>
                    <a:cubicBezTo>
                      <a:pt x="82662" y="16609"/>
                      <a:pt x="134177" y="21866"/>
                      <a:pt x="186393" y="25019"/>
                    </a:cubicBezTo>
                    <a:cubicBezTo>
                      <a:pt x="281363" y="30627"/>
                      <a:pt x="376334" y="30276"/>
                      <a:pt x="470953" y="16959"/>
                    </a:cubicBezTo>
                    <a:cubicBezTo>
                      <a:pt x="496886" y="13104"/>
                      <a:pt x="522819" y="7497"/>
                      <a:pt x="548402" y="839"/>
                    </a:cubicBezTo>
                    <a:cubicBezTo>
                      <a:pt x="560667" y="-2315"/>
                      <a:pt x="568027" y="3993"/>
                      <a:pt x="575386" y="10301"/>
                    </a:cubicBezTo>
                    <a:cubicBezTo>
                      <a:pt x="576788" y="11352"/>
                      <a:pt x="574685" y="19763"/>
                      <a:pt x="572232" y="20814"/>
                    </a:cubicBezTo>
                    <a:cubicBezTo>
                      <a:pt x="562069" y="26071"/>
                      <a:pt x="551906" y="31328"/>
                      <a:pt x="540692" y="34481"/>
                    </a:cubicBezTo>
                    <a:cubicBezTo>
                      <a:pt x="488476" y="49901"/>
                      <a:pt x="434507" y="55158"/>
                      <a:pt x="380539" y="57611"/>
                    </a:cubicBezTo>
                    <a:cubicBezTo>
                      <a:pt x="350050" y="59363"/>
                      <a:pt x="319562" y="58312"/>
                      <a:pt x="288723" y="58312"/>
                    </a:cubicBezTo>
                    <a:close/>
                  </a:path>
                </a:pathLst>
              </a:custGeom>
              <a:grpFill/>
              <a:ln w="3502" cap="flat">
                <a:noFill/>
                <a:prstDash val="solid"/>
                <a:miter/>
              </a:ln>
            </p:spPr>
            <p:txBody>
              <a:bodyPr rtlCol="0" anchor="ctr"/>
              <a:lstStyle/>
              <a:p>
                <a:endParaRPr lang="en-US"/>
              </a:p>
            </p:txBody>
          </p:sp>
        </p:grpSp>
        <p:grpSp>
          <p:nvGrpSpPr>
            <p:cNvPr id="45" name="Group 44">
              <a:extLst>
                <a:ext uri="{FF2B5EF4-FFF2-40B4-BE49-F238E27FC236}">
                  <a16:creationId xmlns:a16="http://schemas.microsoft.com/office/drawing/2014/main" id="{A1B971E8-5846-4CA3-9152-015CCA55CEEC}"/>
                </a:ext>
              </a:extLst>
            </p:cNvPr>
            <p:cNvGrpSpPr/>
            <p:nvPr/>
          </p:nvGrpSpPr>
          <p:grpSpPr>
            <a:xfrm>
              <a:off x="7382939" y="4199052"/>
              <a:ext cx="579547" cy="856720"/>
              <a:chOff x="7382939" y="4199052"/>
              <a:chExt cx="579547" cy="856720"/>
            </a:xfrm>
          </p:grpSpPr>
          <p:sp>
            <p:nvSpPr>
              <p:cNvPr id="11" name="Freeform: Shape 10">
                <a:extLst>
                  <a:ext uri="{FF2B5EF4-FFF2-40B4-BE49-F238E27FC236}">
                    <a16:creationId xmlns:a16="http://schemas.microsoft.com/office/drawing/2014/main" id="{EF061A48-8FF2-4A96-8D5E-87819CAF7204}"/>
                  </a:ext>
                </a:extLst>
              </p:cNvPr>
              <p:cNvSpPr/>
              <p:nvPr/>
            </p:nvSpPr>
            <p:spPr>
              <a:xfrm>
                <a:off x="7383990" y="4269727"/>
                <a:ext cx="578233" cy="238302"/>
              </a:xfrm>
              <a:custGeom>
                <a:avLst/>
                <a:gdLst>
                  <a:gd name="connsiteX0" fmla="*/ 0 w 578232"/>
                  <a:gd name="connsiteY0" fmla="*/ 0 h 238301"/>
                  <a:gd name="connsiteX1" fmla="*/ 245661 w 578232"/>
                  <a:gd name="connsiteY1" fmla="*/ 37498 h 238301"/>
                  <a:gd name="connsiteX2" fmla="*/ 452423 w 578232"/>
                  <a:gd name="connsiteY2" fmla="*/ 29437 h 238301"/>
                  <a:gd name="connsiteX3" fmla="*/ 516554 w 578232"/>
                  <a:gd name="connsiteY3" fmla="*/ 18924 h 238301"/>
                  <a:gd name="connsiteX4" fmla="*/ 578583 w 578232"/>
                  <a:gd name="connsiteY4" fmla="*/ 1051 h 238301"/>
                  <a:gd name="connsiteX5" fmla="*/ 578583 w 578232"/>
                  <a:gd name="connsiteY5" fmla="*/ 11915 h 238301"/>
                  <a:gd name="connsiteX6" fmla="*/ 578933 w 578232"/>
                  <a:gd name="connsiteY6" fmla="*/ 182231 h 238301"/>
                  <a:gd name="connsiteX7" fmla="*/ 561762 w 578232"/>
                  <a:gd name="connsiteY7" fmla="*/ 207813 h 238301"/>
                  <a:gd name="connsiteX8" fmla="*/ 462586 w 578232"/>
                  <a:gd name="connsiteY8" fmla="*/ 230592 h 238301"/>
                  <a:gd name="connsiteX9" fmla="*/ 247063 w 578232"/>
                  <a:gd name="connsiteY9" fmla="*/ 240755 h 238301"/>
                  <a:gd name="connsiteX10" fmla="*/ 40651 w 578232"/>
                  <a:gd name="connsiteY10" fmla="*/ 215874 h 238301"/>
                  <a:gd name="connsiteX11" fmla="*/ 0 w 578232"/>
                  <a:gd name="connsiteY11" fmla="*/ 163307 h 238301"/>
                  <a:gd name="connsiteX12" fmla="*/ 0 w 578232"/>
                  <a:gd name="connsiteY12" fmla="*/ 12266 h 238301"/>
                  <a:gd name="connsiteX13" fmla="*/ 0 w 578232"/>
                  <a:gd name="connsiteY13" fmla="*/ 0 h 238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8232" h="238301">
                    <a:moveTo>
                      <a:pt x="0" y="0"/>
                    </a:moveTo>
                    <a:cubicBezTo>
                      <a:pt x="79551" y="31540"/>
                      <a:pt x="162606" y="35395"/>
                      <a:pt x="245661" y="37498"/>
                    </a:cubicBezTo>
                    <a:cubicBezTo>
                      <a:pt x="314699" y="39250"/>
                      <a:pt x="383736" y="38899"/>
                      <a:pt x="452423" y="29437"/>
                    </a:cubicBezTo>
                    <a:cubicBezTo>
                      <a:pt x="473800" y="26634"/>
                      <a:pt x="495528" y="23480"/>
                      <a:pt x="516554" y="18924"/>
                    </a:cubicBezTo>
                    <a:cubicBezTo>
                      <a:pt x="537231" y="14368"/>
                      <a:pt x="557206" y="7359"/>
                      <a:pt x="578583" y="1051"/>
                    </a:cubicBezTo>
                    <a:cubicBezTo>
                      <a:pt x="578583" y="3855"/>
                      <a:pt x="578583" y="8060"/>
                      <a:pt x="578583" y="11915"/>
                    </a:cubicBezTo>
                    <a:cubicBezTo>
                      <a:pt x="578583" y="68687"/>
                      <a:pt x="578233" y="125459"/>
                      <a:pt x="578933" y="182231"/>
                    </a:cubicBezTo>
                    <a:cubicBezTo>
                      <a:pt x="579284" y="196249"/>
                      <a:pt x="574027" y="204659"/>
                      <a:pt x="561762" y="207813"/>
                    </a:cubicBezTo>
                    <a:cubicBezTo>
                      <a:pt x="528820" y="216224"/>
                      <a:pt x="495878" y="225686"/>
                      <a:pt x="462586" y="230592"/>
                    </a:cubicBezTo>
                    <a:cubicBezTo>
                      <a:pt x="391095" y="241105"/>
                      <a:pt x="318904" y="243208"/>
                      <a:pt x="247063" y="240755"/>
                    </a:cubicBezTo>
                    <a:cubicBezTo>
                      <a:pt x="177675" y="238302"/>
                      <a:pt x="108287" y="234797"/>
                      <a:pt x="40651" y="215874"/>
                    </a:cubicBezTo>
                    <a:cubicBezTo>
                      <a:pt x="350" y="204659"/>
                      <a:pt x="0" y="203958"/>
                      <a:pt x="0" y="163307"/>
                    </a:cubicBezTo>
                    <a:cubicBezTo>
                      <a:pt x="0" y="112843"/>
                      <a:pt x="0" y="62379"/>
                      <a:pt x="0" y="12266"/>
                    </a:cubicBezTo>
                    <a:cubicBezTo>
                      <a:pt x="0" y="8411"/>
                      <a:pt x="0" y="4205"/>
                      <a:pt x="0" y="0"/>
                    </a:cubicBezTo>
                    <a:close/>
                  </a:path>
                </a:pathLst>
              </a:custGeom>
              <a:solidFill>
                <a:schemeClr val="accent3"/>
              </a:solidFill>
              <a:ln w="3502"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41EF3B43-0055-4836-8E48-5E5108B48286}"/>
                  </a:ext>
                </a:extLst>
              </p:cNvPr>
              <p:cNvSpPr/>
              <p:nvPr/>
            </p:nvSpPr>
            <p:spPr>
              <a:xfrm>
                <a:off x="7384253" y="4813966"/>
                <a:ext cx="578233" cy="241806"/>
              </a:xfrm>
              <a:custGeom>
                <a:avLst/>
                <a:gdLst>
                  <a:gd name="connsiteX0" fmla="*/ 88 w 578232"/>
                  <a:gd name="connsiteY0" fmla="*/ 0 h 241806"/>
                  <a:gd name="connsiteX1" fmla="*/ 152180 w 578232"/>
                  <a:gd name="connsiteY1" fmla="*/ 32942 h 241806"/>
                  <a:gd name="connsiteX2" fmla="*/ 356489 w 578232"/>
                  <a:gd name="connsiteY2" fmla="*/ 37848 h 241806"/>
                  <a:gd name="connsiteX3" fmla="*/ 553439 w 578232"/>
                  <a:gd name="connsiteY3" fmla="*/ 10513 h 241806"/>
                  <a:gd name="connsiteX4" fmla="*/ 579021 w 578232"/>
                  <a:gd name="connsiteY4" fmla="*/ 701 h 241806"/>
                  <a:gd name="connsiteX5" fmla="*/ 578320 w 578232"/>
                  <a:gd name="connsiteY5" fmla="*/ 192394 h 241806"/>
                  <a:gd name="connsiteX6" fmla="*/ 565704 w 578232"/>
                  <a:gd name="connsiteY6" fmla="*/ 207463 h 241806"/>
                  <a:gd name="connsiteX7" fmla="*/ 491059 w 578232"/>
                  <a:gd name="connsiteY7" fmla="*/ 227789 h 241806"/>
                  <a:gd name="connsiteX8" fmla="*/ 325650 w 578232"/>
                  <a:gd name="connsiteY8" fmla="*/ 241806 h 241806"/>
                  <a:gd name="connsiteX9" fmla="*/ 61065 w 578232"/>
                  <a:gd name="connsiteY9" fmla="*/ 222882 h 241806"/>
                  <a:gd name="connsiteX10" fmla="*/ 11652 w 578232"/>
                  <a:gd name="connsiteY10" fmla="*/ 206412 h 241806"/>
                  <a:gd name="connsiteX11" fmla="*/ 438 w 578232"/>
                  <a:gd name="connsiteY11" fmla="*/ 191343 h 241806"/>
                  <a:gd name="connsiteX12" fmla="*/ 88 w 578232"/>
                  <a:gd name="connsiteY12" fmla="*/ 0 h 24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8232" h="241806">
                    <a:moveTo>
                      <a:pt x="88" y="0"/>
                    </a:moveTo>
                    <a:cubicBezTo>
                      <a:pt x="49500" y="22428"/>
                      <a:pt x="100665" y="29788"/>
                      <a:pt x="152180" y="32942"/>
                    </a:cubicBezTo>
                    <a:cubicBezTo>
                      <a:pt x="220167" y="37147"/>
                      <a:pt x="288503" y="38899"/>
                      <a:pt x="356489" y="37848"/>
                    </a:cubicBezTo>
                    <a:cubicBezTo>
                      <a:pt x="423073" y="36797"/>
                      <a:pt x="489307" y="30839"/>
                      <a:pt x="553439" y="10513"/>
                    </a:cubicBezTo>
                    <a:cubicBezTo>
                      <a:pt x="561849" y="7710"/>
                      <a:pt x="569909" y="4205"/>
                      <a:pt x="579021" y="701"/>
                    </a:cubicBezTo>
                    <a:cubicBezTo>
                      <a:pt x="579021" y="65183"/>
                      <a:pt x="579372" y="128613"/>
                      <a:pt x="578320" y="192394"/>
                    </a:cubicBezTo>
                    <a:cubicBezTo>
                      <a:pt x="578320" y="197650"/>
                      <a:pt x="571311" y="205711"/>
                      <a:pt x="565704" y="207463"/>
                    </a:cubicBezTo>
                    <a:cubicBezTo>
                      <a:pt x="541173" y="215523"/>
                      <a:pt x="516292" y="224985"/>
                      <a:pt x="491059" y="227789"/>
                    </a:cubicBezTo>
                    <a:cubicBezTo>
                      <a:pt x="436040" y="234447"/>
                      <a:pt x="381020" y="239353"/>
                      <a:pt x="325650" y="241806"/>
                    </a:cubicBezTo>
                    <a:cubicBezTo>
                      <a:pt x="236988" y="246012"/>
                      <a:pt x="148326" y="241106"/>
                      <a:pt x="61065" y="222882"/>
                    </a:cubicBezTo>
                    <a:cubicBezTo>
                      <a:pt x="44244" y="219378"/>
                      <a:pt x="27773" y="213070"/>
                      <a:pt x="11652" y="206412"/>
                    </a:cubicBezTo>
                    <a:cubicBezTo>
                      <a:pt x="6746" y="204309"/>
                      <a:pt x="788" y="196599"/>
                      <a:pt x="438" y="191343"/>
                    </a:cubicBezTo>
                    <a:cubicBezTo>
                      <a:pt x="-263" y="127912"/>
                      <a:pt x="88" y="64832"/>
                      <a:pt x="88" y="0"/>
                    </a:cubicBezTo>
                    <a:close/>
                  </a:path>
                </a:pathLst>
              </a:custGeom>
              <a:solidFill>
                <a:schemeClr val="accent3"/>
              </a:solidFill>
              <a:ln w="3502"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660EE1C4-7EC7-45E8-8B4F-C5DF18E2D184}"/>
                  </a:ext>
                </a:extLst>
              </p:cNvPr>
              <p:cNvSpPr/>
              <p:nvPr/>
            </p:nvSpPr>
            <p:spPr>
              <a:xfrm>
                <a:off x="7383640" y="4548680"/>
                <a:ext cx="578233" cy="238302"/>
              </a:xfrm>
              <a:custGeom>
                <a:avLst/>
                <a:gdLst>
                  <a:gd name="connsiteX0" fmla="*/ 579634 w 578232"/>
                  <a:gd name="connsiteY0" fmla="*/ 1752 h 238301"/>
                  <a:gd name="connsiteX1" fmla="*/ 578933 w 578232"/>
                  <a:gd name="connsiteY1" fmla="*/ 189590 h 238301"/>
                  <a:gd name="connsiteX2" fmla="*/ 565967 w 578232"/>
                  <a:gd name="connsiteY2" fmla="*/ 205710 h 238301"/>
                  <a:gd name="connsiteX3" fmla="*/ 488519 w 578232"/>
                  <a:gd name="connsiteY3" fmla="*/ 226387 h 238301"/>
                  <a:gd name="connsiteX4" fmla="*/ 325562 w 578232"/>
                  <a:gd name="connsiteY4" fmla="*/ 240054 h 238301"/>
                  <a:gd name="connsiteX5" fmla="*/ 76046 w 578232"/>
                  <a:gd name="connsiteY5" fmla="*/ 224284 h 238301"/>
                  <a:gd name="connsiteX6" fmla="*/ 14718 w 578232"/>
                  <a:gd name="connsiteY6" fmla="*/ 206411 h 238301"/>
                  <a:gd name="connsiteX7" fmla="*/ 0 w 578232"/>
                  <a:gd name="connsiteY7" fmla="*/ 183983 h 238301"/>
                  <a:gd name="connsiteX8" fmla="*/ 350 w 578232"/>
                  <a:gd name="connsiteY8" fmla="*/ 0 h 238301"/>
                  <a:gd name="connsiteX9" fmla="*/ 304536 w 578232"/>
                  <a:gd name="connsiteY9" fmla="*/ 37848 h 238301"/>
                  <a:gd name="connsiteX10" fmla="*/ 496579 w 578232"/>
                  <a:gd name="connsiteY10" fmla="*/ 22428 h 238301"/>
                  <a:gd name="connsiteX11" fmla="*/ 579634 w 578232"/>
                  <a:gd name="connsiteY11" fmla="*/ 1752 h 238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8232" h="238301">
                    <a:moveTo>
                      <a:pt x="579634" y="1752"/>
                    </a:moveTo>
                    <a:cubicBezTo>
                      <a:pt x="579634" y="63430"/>
                      <a:pt x="579985" y="126510"/>
                      <a:pt x="578933" y="189590"/>
                    </a:cubicBezTo>
                    <a:cubicBezTo>
                      <a:pt x="578933" y="195197"/>
                      <a:pt x="571574" y="203608"/>
                      <a:pt x="565967" y="205710"/>
                    </a:cubicBezTo>
                    <a:cubicBezTo>
                      <a:pt x="540384" y="213771"/>
                      <a:pt x="514802" y="223233"/>
                      <a:pt x="488519" y="226387"/>
                    </a:cubicBezTo>
                    <a:cubicBezTo>
                      <a:pt x="434551" y="233045"/>
                      <a:pt x="380232" y="237250"/>
                      <a:pt x="325562" y="240054"/>
                    </a:cubicBezTo>
                    <a:cubicBezTo>
                      <a:pt x="241806" y="244259"/>
                      <a:pt x="158751" y="239353"/>
                      <a:pt x="76046" y="224284"/>
                    </a:cubicBezTo>
                    <a:cubicBezTo>
                      <a:pt x="55370" y="220429"/>
                      <a:pt x="35044" y="213070"/>
                      <a:pt x="14718" y="206411"/>
                    </a:cubicBezTo>
                    <a:cubicBezTo>
                      <a:pt x="4556" y="203257"/>
                      <a:pt x="0" y="195898"/>
                      <a:pt x="0" y="183983"/>
                    </a:cubicBezTo>
                    <a:cubicBezTo>
                      <a:pt x="701" y="122655"/>
                      <a:pt x="350" y="61328"/>
                      <a:pt x="350" y="0"/>
                    </a:cubicBezTo>
                    <a:cubicBezTo>
                      <a:pt x="99176" y="36096"/>
                      <a:pt x="201856" y="37497"/>
                      <a:pt x="304536" y="37848"/>
                    </a:cubicBezTo>
                    <a:cubicBezTo>
                      <a:pt x="369017" y="37848"/>
                      <a:pt x="433149" y="34343"/>
                      <a:pt x="496579" y="22428"/>
                    </a:cubicBezTo>
                    <a:cubicBezTo>
                      <a:pt x="524614" y="16821"/>
                      <a:pt x="551248" y="8761"/>
                      <a:pt x="579634" y="1752"/>
                    </a:cubicBezTo>
                    <a:close/>
                  </a:path>
                </a:pathLst>
              </a:custGeom>
              <a:solidFill>
                <a:schemeClr val="accent3"/>
              </a:solidFill>
              <a:ln w="3502"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D8C34D5-CEE2-44C1-A36D-8669B3A78325}"/>
                  </a:ext>
                </a:extLst>
              </p:cNvPr>
              <p:cNvSpPr/>
              <p:nvPr/>
            </p:nvSpPr>
            <p:spPr>
              <a:xfrm>
                <a:off x="7382939" y="4199052"/>
                <a:ext cx="578233" cy="91115"/>
              </a:xfrm>
              <a:custGeom>
                <a:avLst/>
                <a:gdLst>
                  <a:gd name="connsiteX0" fmla="*/ 581386 w 578232"/>
                  <a:gd name="connsiteY0" fmla="*/ 49999 h 91115"/>
                  <a:gd name="connsiteX1" fmla="*/ 545291 w 578232"/>
                  <a:gd name="connsiteY1" fmla="*/ 66119 h 91115"/>
                  <a:gd name="connsiteX2" fmla="*/ 405464 w 578232"/>
                  <a:gd name="connsiteY2" fmla="*/ 88898 h 91115"/>
                  <a:gd name="connsiteX3" fmla="*/ 274047 w 578232"/>
                  <a:gd name="connsiteY3" fmla="*/ 93454 h 91115"/>
                  <a:gd name="connsiteX4" fmla="*/ 43455 w 578232"/>
                  <a:gd name="connsiteY4" fmla="*/ 68923 h 91115"/>
                  <a:gd name="connsiteX5" fmla="*/ 0 w 578232"/>
                  <a:gd name="connsiteY5" fmla="*/ 44041 h 91115"/>
                  <a:gd name="connsiteX6" fmla="*/ 30138 w 578232"/>
                  <a:gd name="connsiteY6" fmla="*/ 29323 h 91115"/>
                  <a:gd name="connsiteX7" fmla="*/ 135271 w 578232"/>
                  <a:gd name="connsiteY7" fmla="*/ 8646 h 91115"/>
                  <a:gd name="connsiteX8" fmla="*/ 348341 w 578232"/>
                  <a:gd name="connsiteY8" fmla="*/ 1287 h 91115"/>
                  <a:gd name="connsiteX9" fmla="*/ 533025 w 578232"/>
                  <a:gd name="connsiteY9" fmla="*/ 23716 h 91115"/>
                  <a:gd name="connsiteX10" fmla="*/ 564215 w 578232"/>
                  <a:gd name="connsiteY10" fmla="*/ 34579 h 91115"/>
                  <a:gd name="connsiteX11" fmla="*/ 580686 w 578232"/>
                  <a:gd name="connsiteY11" fmla="*/ 45443 h 91115"/>
                  <a:gd name="connsiteX12" fmla="*/ 581386 w 578232"/>
                  <a:gd name="connsiteY12" fmla="*/ 49999 h 91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8232" h="91115">
                    <a:moveTo>
                      <a:pt x="581386" y="49999"/>
                    </a:moveTo>
                    <a:cubicBezTo>
                      <a:pt x="569471" y="55606"/>
                      <a:pt x="557907" y="63666"/>
                      <a:pt x="545291" y="66119"/>
                    </a:cubicBezTo>
                    <a:cubicBezTo>
                      <a:pt x="499032" y="74880"/>
                      <a:pt x="452423" y="83992"/>
                      <a:pt x="405464" y="88898"/>
                    </a:cubicBezTo>
                    <a:cubicBezTo>
                      <a:pt x="362009" y="93454"/>
                      <a:pt x="317853" y="94155"/>
                      <a:pt x="274047" y="93454"/>
                    </a:cubicBezTo>
                    <a:cubicBezTo>
                      <a:pt x="196599" y="92402"/>
                      <a:pt x="118800" y="88898"/>
                      <a:pt x="43455" y="68923"/>
                    </a:cubicBezTo>
                    <a:cubicBezTo>
                      <a:pt x="18223" y="62264"/>
                      <a:pt x="9111" y="57008"/>
                      <a:pt x="0" y="44041"/>
                    </a:cubicBezTo>
                    <a:cubicBezTo>
                      <a:pt x="10163" y="38785"/>
                      <a:pt x="19625" y="31425"/>
                      <a:pt x="30138" y="29323"/>
                    </a:cubicBezTo>
                    <a:cubicBezTo>
                      <a:pt x="64832" y="21262"/>
                      <a:pt x="99877" y="13202"/>
                      <a:pt x="135271" y="8646"/>
                    </a:cubicBezTo>
                    <a:cubicBezTo>
                      <a:pt x="206061" y="-816"/>
                      <a:pt x="277201" y="-1166"/>
                      <a:pt x="348341" y="1287"/>
                    </a:cubicBezTo>
                    <a:cubicBezTo>
                      <a:pt x="410370" y="3390"/>
                      <a:pt x="472398" y="7946"/>
                      <a:pt x="533025" y="23716"/>
                    </a:cubicBezTo>
                    <a:cubicBezTo>
                      <a:pt x="543539" y="26519"/>
                      <a:pt x="554402" y="30024"/>
                      <a:pt x="564215" y="34579"/>
                    </a:cubicBezTo>
                    <a:cubicBezTo>
                      <a:pt x="570172" y="37032"/>
                      <a:pt x="575079" y="41588"/>
                      <a:pt x="580686" y="45443"/>
                    </a:cubicBezTo>
                    <a:cubicBezTo>
                      <a:pt x="581036" y="46845"/>
                      <a:pt x="581386" y="48597"/>
                      <a:pt x="581386" y="49999"/>
                    </a:cubicBezTo>
                    <a:close/>
                  </a:path>
                </a:pathLst>
              </a:custGeom>
              <a:solidFill>
                <a:schemeClr val="accent3"/>
              </a:solidFill>
              <a:ln w="3502"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C1344764-2D4B-40D1-A506-B65188F98A62}"/>
                  </a:ext>
                </a:extLst>
              </p:cNvPr>
              <p:cNvSpPr/>
              <p:nvPr/>
            </p:nvSpPr>
            <p:spPr>
              <a:xfrm>
                <a:off x="7383990" y="4504507"/>
                <a:ext cx="578233" cy="63080"/>
              </a:xfrm>
              <a:custGeom>
                <a:avLst/>
                <a:gdLst>
                  <a:gd name="connsiteX0" fmla="*/ 1051 w 578232"/>
                  <a:gd name="connsiteY0" fmla="*/ 17188 h 63079"/>
                  <a:gd name="connsiteX1" fmla="*/ 53968 w 578232"/>
                  <a:gd name="connsiteY1" fmla="*/ 1068 h 63079"/>
                  <a:gd name="connsiteX2" fmla="*/ 205711 w 578232"/>
                  <a:gd name="connsiteY2" fmla="*/ 19992 h 63079"/>
                  <a:gd name="connsiteX3" fmla="*/ 384437 w 578232"/>
                  <a:gd name="connsiteY3" fmla="*/ 19642 h 63079"/>
                  <a:gd name="connsiteX4" fmla="*/ 528470 w 578232"/>
                  <a:gd name="connsiteY4" fmla="*/ 718 h 63079"/>
                  <a:gd name="connsiteX5" fmla="*/ 575780 w 578232"/>
                  <a:gd name="connsiteY5" fmla="*/ 14735 h 63079"/>
                  <a:gd name="connsiteX6" fmla="*/ 572976 w 578232"/>
                  <a:gd name="connsiteY6" fmla="*/ 27351 h 63079"/>
                  <a:gd name="connsiteX7" fmla="*/ 532675 w 578232"/>
                  <a:gd name="connsiteY7" fmla="*/ 43121 h 63079"/>
                  <a:gd name="connsiteX8" fmla="*/ 365864 w 578232"/>
                  <a:gd name="connsiteY8" fmla="*/ 64148 h 63079"/>
                  <a:gd name="connsiteX9" fmla="*/ 157700 w 578232"/>
                  <a:gd name="connsiteY9" fmla="*/ 59943 h 63079"/>
                  <a:gd name="connsiteX10" fmla="*/ 29788 w 578232"/>
                  <a:gd name="connsiteY10" fmla="*/ 37164 h 63079"/>
                  <a:gd name="connsiteX11" fmla="*/ 0 w 578232"/>
                  <a:gd name="connsiteY11" fmla="*/ 22445 h 63079"/>
                  <a:gd name="connsiteX12" fmla="*/ 1051 w 578232"/>
                  <a:gd name="connsiteY12" fmla="*/ 17188 h 6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8232" h="63079">
                    <a:moveTo>
                      <a:pt x="1051" y="17188"/>
                    </a:moveTo>
                    <a:cubicBezTo>
                      <a:pt x="16821" y="5974"/>
                      <a:pt x="31890" y="-2787"/>
                      <a:pt x="53968" y="1068"/>
                    </a:cubicBezTo>
                    <a:cubicBezTo>
                      <a:pt x="104432" y="9128"/>
                      <a:pt x="154896" y="17188"/>
                      <a:pt x="205711" y="19992"/>
                    </a:cubicBezTo>
                    <a:cubicBezTo>
                      <a:pt x="265286" y="23146"/>
                      <a:pt x="325212" y="22795"/>
                      <a:pt x="384437" y="19642"/>
                    </a:cubicBezTo>
                    <a:cubicBezTo>
                      <a:pt x="432798" y="16838"/>
                      <a:pt x="480809" y="8077"/>
                      <a:pt x="528470" y="718"/>
                    </a:cubicBezTo>
                    <a:cubicBezTo>
                      <a:pt x="547393" y="-2437"/>
                      <a:pt x="561411" y="5273"/>
                      <a:pt x="575780" y="14735"/>
                    </a:cubicBezTo>
                    <a:cubicBezTo>
                      <a:pt x="583139" y="19642"/>
                      <a:pt x="577882" y="24898"/>
                      <a:pt x="572976" y="27351"/>
                    </a:cubicBezTo>
                    <a:cubicBezTo>
                      <a:pt x="559659" y="33309"/>
                      <a:pt x="546693" y="39617"/>
                      <a:pt x="532675" y="43121"/>
                    </a:cubicBezTo>
                    <a:cubicBezTo>
                      <a:pt x="478006" y="57490"/>
                      <a:pt x="421935" y="63797"/>
                      <a:pt x="365864" y="64148"/>
                    </a:cubicBezTo>
                    <a:cubicBezTo>
                      <a:pt x="296476" y="64849"/>
                      <a:pt x="227088" y="64498"/>
                      <a:pt x="157700" y="59943"/>
                    </a:cubicBezTo>
                    <a:cubicBezTo>
                      <a:pt x="114595" y="57139"/>
                      <a:pt x="72191" y="45925"/>
                      <a:pt x="29788" y="37164"/>
                    </a:cubicBezTo>
                    <a:cubicBezTo>
                      <a:pt x="19274" y="35061"/>
                      <a:pt x="9812" y="27702"/>
                      <a:pt x="0" y="22445"/>
                    </a:cubicBezTo>
                    <a:cubicBezTo>
                      <a:pt x="350" y="20693"/>
                      <a:pt x="701" y="18941"/>
                      <a:pt x="1051" y="17188"/>
                    </a:cubicBezTo>
                    <a:close/>
                  </a:path>
                </a:pathLst>
              </a:custGeom>
              <a:solidFill>
                <a:schemeClr val="accent3"/>
              </a:solidFill>
              <a:ln w="3502"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A1852533-0901-47B8-BE2B-E013D9DEEE5E}"/>
                  </a:ext>
                </a:extLst>
              </p:cNvPr>
              <p:cNvSpPr/>
              <p:nvPr/>
            </p:nvSpPr>
            <p:spPr>
              <a:xfrm>
                <a:off x="7383640" y="4776200"/>
                <a:ext cx="578233" cy="59575"/>
              </a:xfrm>
              <a:custGeom>
                <a:avLst/>
                <a:gdLst>
                  <a:gd name="connsiteX0" fmla="*/ 0 w 578232"/>
                  <a:gd name="connsiteY0" fmla="*/ 17440 h 59575"/>
                  <a:gd name="connsiteX1" fmla="*/ 34343 w 578232"/>
                  <a:gd name="connsiteY1" fmla="*/ 2371 h 59575"/>
                  <a:gd name="connsiteX2" fmla="*/ 192043 w 578232"/>
                  <a:gd name="connsiteY2" fmla="*/ 25851 h 59575"/>
                  <a:gd name="connsiteX3" fmla="*/ 457680 w 578232"/>
                  <a:gd name="connsiteY3" fmla="*/ 19543 h 59575"/>
                  <a:gd name="connsiteX4" fmla="*/ 547744 w 578232"/>
                  <a:gd name="connsiteY4" fmla="*/ 2021 h 59575"/>
                  <a:gd name="connsiteX5" fmla="*/ 561061 w 578232"/>
                  <a:gd name="connsiteY5" fmla="*/ 619 h 59575"/>
                  <a:gd name="connsiteX6" fmla="*/ 579985 w 578232"/>
                  <a:gd name="connsiteY6" fmla="*/ 14637 h 59575"/>
                  <a:gd name="connsiteX7" fmla="*/ 563514 w 578232"/>
                  <a:gd name="connsiteY7" fmla="*/ 27603 h 59575"/>
                  <a:gd name="connsiteX8" fmla="*/ 450320 w 578232"/>
                  <a:gd name="connsiteY8" fmla="*/ 52835 h 59575"/>
                  <a:gd name="connsiteX9" fmla="*/ 216574 w 578232"/>
                  <a:gd name="connsiteY9" fmla="*/ 59844 h 59575"/>
                  <a:gd name="connsiteX10" fmla="*/ 30138 w 578232"/>
                  <a:gd name="connsiteY10" fmla="*/ 32509 h 59575"/>
                  <a:gd name="connsiteX11" fmla="*/ 0 w 578232"/>
                  <a:gd name="connsiteY11" fmla="*/ 17440 h 5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8232" h="59575">
                    <a:moveTo>
                      <a:pt x="0" y="17440"/>
                    </a:moveTo>
                    <a:cubicBezTo>
                      <a:pt x="11565" y="1670"/>
                      <a:pt x="20326" y="-1834"/>
                      <a:pt x="34343" y="2371"/>
                    </a:cubicBezTo>
                    <a:cubicBezTo>
                      <a:pt x="85859" y="17090"/>
                      <a:pt x="138776" y="22697"/>
                      <a:pt x="192043" y="25851"/>
                    </a:cubicBezTo>
                    <a:cubicBezTo>
                      <a:pt x="280706" y="31108"/>
                      <a:pt x="369368" y="30757"/>
                      <a:pt x="457680" y="19543"/>
                    </a:cubicBezTo>
                    <a:cubicBezTo>
                      <a:pt x="488168" y="15688"/>
                      <a:pt x="517956" y="7978"/>
                      <a:pt x="547744" y="2021"/>
                    </a:cubicBezTo>
                    <a:cubicBezTo>
                      <a:pt x="552300" y="1320"/>
                      <a:pt x="557907" y="-1133"/>
                      <a:pt x="561061" y="619"/>
                    </a:cubicBezTo>
                    <a:cubicBezTo>
                      <a:pt x="568070" y="4123"/>
                      <a:pt x="573677" y="9730"/>
                      <a:pt x="579985" y="14637"/>
                    </a:cubicBezTo>
                    <a:cubicBezTo>
                      <a:pt x="574728" y="19192"/>
                      <a:pt x="569822" y="24800"/>
                      <a:pt x="563514" y="27603"/>
                    </a:cubicBezTo>
                    <a:cubicBezTo>
                      <a:pt x="527418" y="43373"/>
                      <a:pt x="488869" y="48279"/>
                      <a:pt x="450320" y="52835"/>
                    </a:cubicBezTo>
                    <a:cubicBezTo>
                      <a:pt x="372522" y="62297"/>
                      <a:pt x="294723" y="63348"/>
                      <a:pt x="216574" y="59844"/>
                    </a:cubicBezTo>
                    <a:cubicBezTo>
                      <a:pt x="153494" y="57040"/>
                      <a:pt x="90415" y="52485"/>
                      <a:pt x="30138" y="32509"/>
                    </a:cubicBezTo>
                    <a:cubicBezTo>
                      <a:pt x="19975" y="29005"/>
                      <a:pt x="10513" y="22697"/>
                      <a:pt x="0" y="17440"/>
                    </a:cubicBezTo>
                    <a:close/>
                  </a:path>
                </a:pathLst>
              </a:custGeom>
              <a:solidFill>
                <a:schemeClr val="accent3"/>
              </a:solidFill>
              <a:ln w="3502" cap="flat">
                <a:noFill/>
                <a:prstDash val="solid"/>
                <a:miter/>
              </a:ln>
            </p:spPr>
            <p:txBody>
              <a:bodyPr rtlCol="0" anchor="ctr"/>
              <a:lstStyle/>
              <a:p>
                <a:endParaRPr lang="en-US"/>
              </a:p>
            </p:txBody>
          </p:sp>
        </p:grpSp>
        <p:grpSp>
          <p:nvGrpSpPr>
            <p:cNvPr id="36" name="Group 35">
              <a:extLst>
                <a:ext uri="{FF2B5EF4-FFF2-40B4-BE49-F238E27FC236}">
                  <a16:creationId xmlns:a16="http://schemas.microsoft.com/office/drawing/2014/main" id="{8D6BA74D-145E-46C5-82C2-FD71567148A5}"/>
                </a:ext>
              </a:extLst>
            </p:cNvPr>
            <p:cNvGrpSpPr/>
            <p:nvPr/>
          </p:nvGrpSpPr>
          <p:grpSpPr>
            <a:xfrm>
              <a:off x="7412026" y="3028298"/>
              <a:ext cx="508845" cy="635161"/>
              <a:chOff x="7412026" y="3028298"/>
              <a:chExt cx="508845" cy="635161"/>
            </a:xfrm>
            <a:solidFill>
              <a:schemeClr val="accent3"/>
            </a:solidFill>
          </p:grpSpPr>
          <p:sp>
            <p:nvSpPr>
              <p:cNvPr id="17" name="Freeform: Shape 16">
                <a:extLst>
                  <a:ext uri="{FF2B5EF4-FFF2-40B4-BE49-F238E27FC236}">
                    <a16:creationId xmlns:a16="http://schemas.microsoft.com/office/drawing/2014/main" id="{98565454-213E-44EF-BEBB-0B630C8A5A86}"/>
                  </a:ext>
                </a:extLst>
              </p:cNvPr>
              <p:cNvSpPr/>
              <p:nvPr/>
            </p:nvSpPr>
            <p:spPr>
              <a:xfrm>
                <a:off x="7412026" y="3491741"/>
                <a:ext cx="508144" cy="171718"/>
              </a:xfrm>
              <a:custGeom>
                <a:avLst/>
                <a:gdLst>
                  <a:gd name="connsiteX0" fmla="*/ 350 w 508143"/>
                  <a:gd name="connsiteY0" fmla="*/ 0 h 171717"/>
                  <a:gd name="connsiteX1" fmla="*/ 509896 w 508143"/>
                  <a:gd name="connsiteY1" fmla="*/ 350 h 171717"/>
                  <a:gd name="connsiteX2" fmla="*/ 510246 w 508143"/>
                  <a:gd name="connsiteY2" fmla="*/ 9462 h 171717"/>
                  <a:gd name="connsiteX3" fmla="*/ 510597 w 508143"/>
                  <a:gd name="connsiteY3" fmla="*/ 127211 h 171717"/>
                  <a:gd name="connsiteX4" fmla="*/ 495528 w 508143"/>
                  <a:gd name="connsiteY4" fmla="*/ 148238 h 171717"/>
                  <a:gd name="connsiteX5" fmla="*/ 414225 w 508143"/>
                  <a:gd name="connsiteY5" fmla="*/ 164358 h 171717"/>
                  <a:gd name="connsiteX6" fmla="*/ 192043 w 508143"/>
                  <a:gd name="connsiteY6" fmla="*/ 171718 h 171717"/>
                  <a:gd name="connsiteX7" fmla="*/ 27335 w 508143"/>
                  <a:gd name="connsiteY7" fmla="*/ 152093 h 171717"/>
                  <a:gd name="connsiteX8" fmla="*/ 21027 w 508143"/>
                  <a:gd name="connsiteY8" fmla="*/ 150341 h 171717"/>
                  <a:gd name="connsiteX9" fmla="*/ 0 w 508143"/>
                  <a:gd name="connsiteY9" fmla="*/ 121254 h 171717"/>
                  <a:gd name="connsiteX10" fmla="*/ 0 w 508143"/>
                  <a:gd name="connsiteY10" fmla="*/ 9812 h 171717"/>
                  <a:gd name="connsiteX11" fmla="*/ 350 w 508143"/>
                  <a:gd name="connsiteY11" fmla="*/ 0 h 17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143" h="171717">
                    <a:moveTo>
                      <a:pt x="350" y="0"/>
                    </a:moveTo>
                    <a:cubicBezTo>
                      <a:pt x="170666" y="34694"/>
                      <a:pt x="339580" y="34344"/>
                      <a:pt x="509896" y="350"/>
                    </a:cubicBezTo>
                    <a:cubicBezTo>
                      <a:pt x="509896" y="1402"/>
                      <a:pt x="510246" y="5257"/>
                      <a:pt x="510246" y="9462"/>
                    </a:cubicBezTo>
                    <a:cubicBezTo>
                      <a:pt x="510246" y="48712"/>
                      <a:pt x="509546" y="87961"/>
                      <a:pt x="510597" y="127211"/>
                    </a:cubicBezTo>
                    <a:cubicBezTo>
                      <a:pt x="510947" y="139477"/>
                      <a:pt x="506041" y="145785"/>
                      <a:pt x="495528" y="148238"/>
                    </a:cubicBezTo>
                    <a:cubicBezTo>
                      <a:pt x="468543" y="153845"/>
                      <a:pt x="441559" y="160854"/>
                      <a:pt x="414225" y="164358"/>
                    </a:cubicBezTo>
                    <a:cubicBezTo>
                      <a:pt x="340632" y="173820"/>
                      <a:pt x="266337" y="174171"/>
                      <a:pt x="192043" y="171718"/>
                    </a:cubicBezTo>
                    <a:cubicBezTo>
                      <a:pt x="136673" y="169965"/>
                      <a:pt x="81303" y="166461"/>
                      <a:pt x="27335" y="152093"/>
                    </a:cubicBezTo>
                    <a:cubicBezTo>
                      <a:pt x="25232" y="151392"/>
                      <a:pt x="23129" y="151041"/>
                      <a:pt x="21027" y="150341"/>
                    </a:cubicBezTo>
                    <a:cubicBezTo>
                      <a:pt x="0" y="143682"/>
                      <a:pt x="0" y="143682"/>
                      <a:pt x="0" y="121254"/>
                    </a:cubicBezTo>
                    <a:cubicBezTo>
                      <a:pt x="0" y="84107"/>
                      <a:pt x="0" y="46960"/>
                      <a:pt x="0" y="9812"/>
                    </a:cubicBezTo>
                    <a:cubicBezTo>
                      <a:pt x="350" y="5607"/>
                      <a:pt x="350" y="1402"/>
                      <a:pt x="350" y="0"/>
                    </a:cubicBezTo>
                    <a:close/>
                  </a:path>
                </a:pathLst>
              </a:custGeom>
              <a:grpFill/>
              <a:ln w="3502"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9891FD2-F668-4455-9341-4D536446BDE5}"/>
                  </a:ext>
                </a:extLst>
              </p:cNvPr>
              <p:cNvSpPr/>
              <p:nvPr/>
            </p:nvSpPr>
            <p:spPr>
              <a:xfrm>
                <a:off x="7412727" y="3284979"/>
                <a:ext cx="508144" cy="171718"/>
              </a:xfrm>
              <a:custGeom>
                <a:avLst/>
                <a:gdLst>
                  <a:gd name="connsiteX0" fmla="*/ 0 w 508143"/>
                  <a:gd name="connsiteY0" fmla="*/ 0 h 171717"/>
                  <a:gd name="connsiteX1" fmla="*/ 509545 w 508143"/>
                  <a:gd name="connsiteY1" fmla="*/ 350 h 171717"/>
                  <a:gd name="connsiteX2" fmla="*/ 510247 w 508143"/>
                  <a:gd name="connsiteY2" fmla="*/ 8411 h 171717"/>
                  <a:gd name="connsiteX3" fmla="*/ 510597 w 508143"/>
                  <a:gd name="connsiteY3" fmla="*/ 128613 h 171717"/>
                  <a:gd name="connsiteX4" fmla="*/ 497630 w 508143"/>
                  <a:gd name="connsiteY4" fmla="*/ 147186 h 171717"/>
                  <a:gd name="connsiteX5" fmla="*/ 403711 w 508143"/>
                  <a:gd name="connsiteY5" fmla="*/ 165059 h 171717"/>
                  <a:gd name="connsiteX6" fmla="*/ 234097 w 508143"/>
                  <a:gd name="connsiteY6" fmla="*/ 172418 h 171717"/>
                  <a:gd name="connsiteX7" fmla="*/ 32241 w 508143"/>
                  <a:gd name="connsiteY7" fmla="*/ 153144 h 171717"/>
                  <a:gd name="connsiteX8" fmla="*/ 25933 w 508143"/>
                  <a:gd name="connsiteY8" fmla="*/ 151742 h 171717"/>
                  <a:gd name="connsiteX9" fmla="*/ 350 w 508143"/>
                  <a:gd name="connsiteY9" fmla="*/ 118100 h 171717"/>
                  <a:gd name="connsiteX10" fmla="*/ 0 w 508143"/>
                  <a:gd name="connsiteY10" fmla="*/ 0 h 17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8143" h="171717">
                    <a:moveTo>
                      <a:pt x="0" y="0"/>
                    </a:moveTo>
                    <a:cubicBezTo>
                      <a:pt x="169965" y="35044"/>
                      <a:pt x="339230" y="34344"/>
                      <a:pt x="509545" y="350"/>
                    </a:cubicBezTo>
                    <a:cubicBezTo>
                      <a:pt x="509545" y="1051"/>
                      <a:pt x="510247" y="4556"/>
                      <a:pt x="510247" y="8411"/>
                    </a:cubicBezTo>
                    <a:cubicBezTo>
                      <a:pt x="510247" y="48361"/>
                      <a:pt x="509896" y="88662"/>
                      <a:pt x="510597" y="128613"/>
                    </a:cubicBezTo>
                    <a:cubicBezTo>
                      <a:pt x="510597" y="139126"/>
                      <a:pt x="507092" y="145084"/>
                      <a:pt x="497630" y="147186"/>
                    </a:cubicBezTo>
                    <a:cubicBezTo>
                      <a:pt x="466441" y="153845"/>
                      <a:pt x="435251" y="162606"/>
                      <a:pt x="403711" y="165059"/>
                    </a:cubicBezTo>
                    <a:cubicBezTo>
                      <a:pt x="347290" y="169615"/>
                      <a:pt x="290518" y="172418"/>
                      <a:pt x="234097" y="172418"/>
                    </a:cubicBezTo>
                    <a:cubicBezTo>
                      <a:pt x="166461" y="172068"/>
                      <a:pt x="98475" y="169264"/>
                      <a:pt x="32241" y="153144"/>
                    </a:cubicBezTo>
                    <a:cubicBezTo>
                      <a:pt x="30138" y="152794"/>
                      <a:pt x="28036" y="152093"/>
                      <a:pt x="25933" y="151742"/>
                    </a:cubicBezTo>
                    <a:cubicBezTo>
                      <a:pt x="350" y="144383"/>
                      <a:pt x="350" y="144383"/>
                      <a:pt x="350" y="118100"/>
                    </a:cubicBezTo>
                    <a:cubicBezTo>
                      <a:pt x="0" y="78149"/>
                      <a:pt x="0" y="37848"/>
                      <a:pt x="0" y="0"/>
                    </a:cubicBezTo>
                    <a:close/>
                  </a:path>
                </a:pathLst>
              </a:custGeom>
              <a:grpFill/>
              <a:ln w="3502"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E04991CA-50F5-4765-BE75-628F194A76CE}"/>
                  </a:ext>
                </a:extLst>
              </p:cNvPr>
              <p:cNvSpPr/>
              <p:nvPr/>
            </p:nvSpPr>
            <p:spPr>
              <a:xfrm>
                <a:off x="7412376" y="3083123"/>
                <a:ext cx="508144" cy="171718"/>
              </a:xfrm>
              <a:custGeom>
                <a:avLst/>
                <a:gdLst>
                  <a:gd name="connsiteX0" fmla="*/ 0 w 508143"/>
                  <a:gd name="connsiteY0" fmla="*/ 0 h 171717"/>
                  <a:gd name="connsiteX1" fmla="*/ 510246 w 508143"/>
                  <a:gd name="connsiteY1" fmla="*/ 0 h 171717"/>
                  <a:gd name="connsiteX2" fmla="*/ 510246 w 508143"/>
                  <a:gd name="connsiteY2" fmla="*/ 10864 h 171717"/>
                  <a:gd name="connsiteX3" fmla="*/ 510597 w 508143"/>
                  <a:gd name="connsiteY3" fmla="*/ 126160 h 171717"/>
                  <a:gd name="connsiteX4" fmla="*/ 494827 w 508143"/>
                  <a:gd name="connsiteY4" fmla="*/ 147887 h 171717"/>
                  <a:gd name="connsiteX5" fmla="*/ 407216 w 508143"/>
                  <a:gd name="connsiteY5" fmla="*/ 164709 h 171717"/>
                  <a:gd name="connsiteX6" fmla="*/ 240054 w 508143"/>
                  <a:gd name="connsiteY6" fmla="*/ 172418 h 171717"/>
                  <a:gd name="connsiteX7" fmla="*/ 31891 w 508143"/>
                  <a:gd name="connsiteY7" fmla="*/ 152794 h 171717"/>
                  <a:gd name="connsiteX8" fmla="*/ 351 w 508143"/>
                  <a:gd name="connsiteY8" fmla="*/ 113544 h 171717"/>
                  <a:gd name="connsiteX9" fmla="*/ 351 w 508143"/>
                  <a:gd name="connsiteY9" fmla="*/ 9812 h 171717"/>
                  <a:gd name="connsiteX10" fmla="*/ 0 w 508143"/>
                  <a:gd name="connsiteY10" fmla="*/ 0 h 17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8143" h="171717">
                    <a:moveTo>
                      <a:pt x="0" y="0"/>
                    </a:moveTo>
                    <a:cubicBezTo>
                      <a:pt x="170316" y="35044"/>
                      <a:pt x="339580" y="34694"/>
                      <a:pt x="510246" y="0"/>
                    </a:cubicBezTo>
                    <a:cubicBezTo>
                      <a:pt x="510246" y="2103"/>
                      <a:pt x="510246" y="6308"/>
                      <a:pt x="510246" y="10864"/>
                    </a:cubicBezTo>
                    <a:cubicBezTo>
                      <a:pt x="510246" y="49413"/>
                      <a:pt x="509546" y="87611"/>
                      <a:pt x="510597" y="126160"/>
                    </a:cubicBezTo>
                    <a:cubicBezTo>
                      <a:pt x="510947" y="139126"/>
                      <a:pt x="506041" y="145434"/>
                      <a:pt x="494827" y="147887"/>
                    </a:cubicBezTo>
                    <a:cubicBezTo>
                      <a:pt x="465740" y="153845"/>
                      <a:pt x="436653" y="162256"/>
                      <a:pt x="407216" y="164709"/>
                    </a:cubicBezTo>
                    <a:cubicBezTo>
                      <a:pt x="351495" y="169264"/>
                      <a:pt x="295775" y="172769"/>
                      <a:pt x="240054" y="172418"/>
                    </a:cubicBezTo>
                    <a:cubicBezTo>
                      <a:pt x="170316" y="172068"/>
                      <a:pt x="100227" y="169615"/>
                      <a:pt x="31891" y="152794"/>
                    </a:cubicBezTo>
                    <a:cubicBezTo>
                      <a:pt x="351" y="145084"/>
                      <a:pt x="351" y="145084"/>
                      <a:pt x="351" y="113544"/>
                    </a:cubicBezTo>
                    <a:cubicBezTo>
                      <a:pt x="351" y="78850"/>
                      <a:pt x="351" y="44506"/>
                      <a:pt x="351" y="9812"/>
                    </a:cubicBezTo>
                    <a:cubicBezTo>
                      <a:pt x="0" y="5607"/>
                      <a:pt x="0" y="1402"/>
                      <a:pt x="0" y="0"/>
                    </a:cubicBezTo>
                    <a:close/>
                  </a:path>
                </a:pathLst>
              </a:custGeom>
              <a:grpFill/>
              <a:ln w="3502"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CC81BEC-0315-4A90-8D26-9A8A79A6FC0C}"/>
                  </a:ext>
                </a:extLst>
              </p:cNvPr>
              <p:cNvSpPr/>
              <p:nvPr/>
            </p:nvSpPr>
            <p:spPr>
              <a:xfrm>
                <a:off x="7412376" y="3028298"/>
                <a:ext cx="508144" cy="63080"/>
              </a:xfrm>
              <a:custGeom>
                <a:avLst/>
                <a:gdLst>
                  <a:gd name="connsiteX0" fmla="*/ 510246 w 508143"/>
                  <a:gd name="connsiteY0" fmla="*/ 35551 h 63079"/>
                  <a:gd name="connsiteX1" fmla="*/ 448919 w 508143"/>
                  <a:gd name="connsiteY1" fmla="*/ 50970 h 63079"/>
                  <a:gd name="connsiteX2" fmla="*/ 193796 w 508143"/>
                  <a:gd name="connsiteY2" fmla="*/ 62885 h 63079"/>
                  <a:gd name="connsiteX3" fmla="*/ 36446 w 508143"/>
                  <a:gd name="connsiteY3" fmla="*/ 45713 h 63079"/>
                  <a:gd name="connsiteX4" fmla="*/ 351 w 508143"/>
                  <a:gd name="connsiteY4" fmla="*/ 34149 h 63079"/>
                  <a:gd name="connsiteX5" fmla="*/ 0 w 508143"/>
                  <a:gd name="connsiteY5" fmla="*/ 29593 h 63079"/>
                  <a:gd name="connsiteX6" fmla="*/ 30138 w 508143"/>
                  <a:gd name="connsiteY6" fmla="*/ 19080 h 63079"/>
                  <a:gd name="connsiteX7" fmla="*/ 184684 w 508143"/>
                  <a:gd name="connsiteY7" fmla="*/ 1207 h 63079"/>
                  <a:gd name="connsiteX8" fmla="*/ 376377 w 508143"/>
                  <a:gd name="connsiteY8" fmla="*/ 4361 h 63079"/>
                  <a:gd name="connsiteX9" fmla="*/ 494476 w 508143"/>
                  <a:gd name="connsiteY9" fmla="*/ 23636 h 63079"/>
                  <a:gd name="connsiteX10" fmla="*/ 509195 w 508143"/>
                  <a:gd name="connsiteY10" fmla="*/ 29944 h 63079"/>
                  <a:gd name="connsiteX11" fmla="*/ 510246 w 508143"/>
                  <a:gd name="connsiteY11" fmla="*/ 35551 h 6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143" h="63079">
                    <a:moveTo>
                      <a:pt x="510246" y="35551"/>
                    </a:moveTo>
                    <a:cubicBezTo>
                      <a:pt x="489921" y="40807"/>
                      <a:pt x="469595" y="47816"/>
                      <a:pt x="448919" y="50970"/>
                    </a:cubicBezTo>
                    <a:cubicBezTo>
                      <a:pt x="364462" y="64637"/>
                      <a:pt x="279304" y="67091"/>
                      <a:pt x="193796" y="62885"/>
                    </a:cubicBezTo>
                    <a:cubicBezTo>
                      <a:pt x="141229" y="60432"/>
                      <a:pt x="89013" y="52372"/>
                      <a:pt x="36446" y="45713"/>
                    </a:cubicBezTo>
                    <a:cubicBezTo>
                      <a:pt x="24181" y="44312"/>
                      <a:pt x="12266" y="38004"/>
                      <a:pt x="351" y="34149"/>
                    </a:cubicBezTo>
                    <a:cubicBezTo>
                      <a:pt x="351" y="32747"/>
                      <a:pt x="0" y="30995"/>
                      <a:pt x="0" y="29593"/>
                    </a:cubicBezTo>
                    <a:cubicBezTo>
                      <a:pt x="10163" y="26089"/>
                      <a:pt x="19975" y="20131"/>
                      <a:pt x="30138" y="19080"/>
                    </a:cubicBezTo>
                    <a:cubicBezTo>
                      <a:pt x="81654" y="12071"/>
                      <a:pt x="133169" y="3310"/>
                      <a:pt x="184684" y="1207"/>
                    </a:cubicBezTo>
                    <a:cubicBezTo>
                      <a:pt x="248465" y="-1246"/>
                      <a:pt x="312596" y="156"/>
                      <a:pt x="376377" y="4361"/>
                    </a:cubicBezTo>
                    <a:cubicBezTo>
                      <a:pt x="415977" y="6814"/>
                      <a:pt x="455227" y="16627"/>
                      <a:pt x="494476" y="23636"/>
                    </a:cubicBezTo>
                    <a:cubicBezTo>
                      <a:pt x="499733" y="24687"/>
                      <a:pt x="504289" y="27841"/>
                      <a:pt x="509195" y="29944"/>
                    </a:cubicBezTo>
                    <a:cubicBezTo>
                      <a:pt x="509896" y="31696"/>
                      <a:pt x="510246" y="33448"/>
                      <a:pt x="510246" y="35551"/>
                    </a:cubicBezTo>
                    <a:close/>
                  </a:path>
                </a:pathLst>
              </a:custGeom>
              <a:grpFill/>
              <a:ln w="3502"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07B73E0-05E3-46E6-83D4-7375F3E32A00}"/>
                  </a:ext>
                </a:extLst>
              </p:cNvPr>
              <p:cNvSpPr/>
              <p:nvPr/>
            </p:nvSpPr>
            <p:spPr>
              <a:xfrm>
                <a:off x="7412727" y="3456049"/>
                <a:ext cx="508144" cy="42053"/>
              </a:xfrm>
              <a:custGeom>
                <a:avLst/>
                <a:gdLst>
                  <a:gd name="connsiteX0" fmla="*/ 701 w 508143"/>
                  <a:gd name="connsiteY0" fmla="*/ 10811 h 42053"/>
                  <a:gd name="connsiteX1" fmla="*/ 39950 w 508143"/>
                  <a:gd name="connsiteY1" fmla="*/ 298 h 42053"/>
                  <a:gd name="connsiteX2" fmla="*/ 206411 w 508143"/>
                  <a:gd name="connsiteY2" fmla="*/ 16068 h 42053"/>
                  <a:gd name="connsiteX3" fmla="*/ 399156 w 508143"/>
                  <a:gd name="connsiteY3" fmla="*/ 10811 h 42053"/>
                  <a:gd name="connsiteX4" fmla="*/ 466090 w 508143"/>
                  <a:gd name="connsiteY4" fmla="*/ 998 h 42053"/>
                  <a:gd name="connsiteX5" fmla="*/ 508494 w 508143"/>
                  <a:gd name="connsiteY5" fmla="*/ 11512 h 42053"/>
                  <a:gd name="connsiteX6" fmla="*/ 509195 w 508143"/>
                  <a:gd name="connsiteY6" fmla="*/ 16418 h 42053"/>
                  <a:gd name="connsiteX7" fmla="*/ 454526 w 508143"/>
                  <a:gd name="connsiteY7" fmla="*/ 30786 h 42053"/>
                  <a:gd name="connsiteX8" fmla="*/ 303134 w 508143"/>
                  <a:gd name="connsiteY8" fmla="*/ 44103 h 42053"/>
                  <a:gd name="connsiteX9" fmla="*/ 110390 w 508143"/>
                  <a:gd name="connsiteY9" fmla="*/ 38496 h 42053"/>
                  <a:gd name="connsiteX10" fmla="*/ 23480 w 508143"/>
                  <a:gd name="connsiteY10" fmla="*/ 23777 h 42053"/>
                  <a:gd name="connsiteX11" fmla="*/ 0 w 508143"/>
                  <a:gd name="connsiteY11" fmla="*/ 14666 h 42053"/>
                  <a:gd name="connsiteX12" fmla="*/ 701 w 508143"/>
                  <a:gd name="connsiteY12" fmla="*/ 10811 h 4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8143" h="42053">
                    <a:moveTo>
                      <a:pt x="701" y="10811"/>
                    </a:moveTo>
                    <a:cubicBezTo>
                      <a:pt x="12966" y="4853"/>
                      <a:pt x="24531" y="-1455"/>
                      <a:pt x="39950" y="298"/>
                    </a:cubicBezTo>
                    <a:cubicBezTo>
                      <a:pt x="95321" y="6255"/>
                      <a:pt x="150691" y="14666"/>
                      <a:pt x="206411" y="16068"/>
                    </a:cubicBezTo>
                    <a:cubicBezTo>
                      <a:pt x="270543" y="17820"/>
                      <a:pt x="335024" y="13614"/>
                      <a:pt x="399156" y="10811"/>
                    </a:cubicBezTo>
                    <a:cubicBezTo>
                      <a:pt x="421584" y="9759"/>
                      <a:pt x="444013" y="5204"/>
                      <a:pt x="466090" y="998"/>
                    </a:cubicBezTo>
                    <a:cubicBezTo>
                      <a:pt x="482561" y="-2156"/>
                      <a:pt x="495528" y="3452"/>
                      <a:pt x="508494" y="11512"/>
                    </a:cubicBezTo>
                    <a:cubicBezTo>
                      <a:pt x="508845" y="13264"/>
                      <a:pt x="508845" y="14666"/>
                      <a:pt x="509195" y="16418"/>
                    </a:cubicBezTo>
                    <a:cubicBezTo>
                      <a:pt x="490972" y="21324"/>
                      <a:pt x="473099" y="28683"/>
                      <a:pt x="454526" y="30786"/>
                    </a:cubicBezTo>
                    <a:cubicBezTo>
                      <a:pt x="404062" y="36744"/>
                      <a:pt x="353598" y="43052"/>
                      <a:pt x="303134" y="44103"/>
                    </a:cubicBezTo>
                    <a:cubicBezTo>
                      <a:pt x="239003" y="45154"/>
                      <a:pt x="174521" y="42351"/>
                      <a:pt x="110390" y="38496"/>
                    </a:cubicBezTo>
                    <a:cubicBezTo>
                      <a:pt x="81303" y="36744"/>
                      <a:pt x="52567" y="29384"/>
                      <a:pt x="23480" y="23777"/>
                    </a:cubicBezTo>
                    <a:cubicBezTo>
                      <a:pt x="15419" y="22375"/>
                      <a:pt x="8060" y="17820"/>
                      <a:pt x="0" y="14666"/>
                    </a:cubicBezTo>
                    <a:cubicBezTo>
                      <a:pt x="701" y="13264"/>
                      <a:pt x="701" y="11862"/>
                      <a:pt x="701" y="10811"/>
                    </a:cubicBezTo>
                    <a:close/>
                  </a:path>
                </a:pathLst>
              </a:custGeom>
              <a:grpFill/>
              <a:ln w="3502"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AA4358E1-567B-4133-A0BA-190819654BEE}"/>
                  </a:ext>
                </a:extLst>
              </p:cNvPr>
              <p:cNvSpPr/>
              <p:nvPr/>
            </p:nvSpPr>
            <p:spPr>
              <a:xfrm>
                <a:off x="7412376" y="3251947"/>
                <a:ext cx="508144" cy="42053"/>
              </a:xfrm>
              <a:custGeom>
                <a:avLst/>
                <a:gdLst>
                  <a:gd name="connsiteX0" fmla="*/ 0 w 508143"/>
                  <a:gd name="connsiteY0" fmla="*/ 10254 h 42053"/>
                  <a:gd name="connsiteX1" fmla="*/ 36096 w 508143"/>
                  <a:gd name="connsiteY1" fmla="*/ 441 h 42053"/>
                  <a:gd name="connsiteX2" fmla="*/ 180829 w 508143"/>
                  <a:gd name="connsiteY2" fmla="*/ 16912 h 42053"/>
                  <a:gd name="connsiteX3" fmla="*/ 353248 w 508143"/>
                  <a:gd name="connsiteY3" fmla="*/ 15861 h 42053"/>
                  <a:gd name="connsiteX4" fmla="*/ 479758 w 508143"/>
                  <a:gd name="connsiteY4" fmla="*/ 441 h 42053"/>
                  <a:gd name="connsiteX5" fmla="*/ 510597 w 508143"/>
                  <a:gd name="connsiteY5" fmla="*/ 5698 h 42053"/>
                  <a:gd name="connsiteX6" fmla="*/ 510947 w 508143"/>
                  <a:gd name="connsiteY6" fmla="*/ 12707 h 42053"/>
                  <a:gd name="connsiteX7" fmla="*/ 461885 w 508143"/>
                  <a:gd name="connsiteY7" fmla="*/ 26725 h 42053"/>
                  <a:gd name="connsiteX8" fmla="*/ 319605 w 508143"/>
                  <a:gd name="connsiteY8" fmla="*/ 40742 h 42053"/>
                  <a:gd name="connsiteX9" fmla="*/ 103732 w 508143"/>
                  <a:gd name="connsiteY9" fmla="*/ 34434 h 42053"/>
                  <a:gd name="connsiteX10" fmla="*/ 18574 w 508143"/>
                  <a:gd name="connsiteY10" fmla="*/ 18664 h 42053"/>
                  <a:gd name="connsiteX11" fmla="*/ 0 w 508143"/>
                  <a:gd name="connsiteY11" fmla="*/ 10254 h 4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143" h="42053">
                    <a:moveTo>
                      <a:pt x="0" y="10254"/>
                    </a:moveTo>
                    <a:cubicBezTo>
                      <a:pt x="12266" y="2194"/>
                      <a:pt x="22078" y="-1311"/>
                      <a:pt x="36096" y="441"/>
                    </a:cubicBezTo>
                    <a:cubicBezTo>
                      <a:pt x="84107" y="7100"/>
                      <a:pt x="132468" y="14810"/>
                      <a:pt x="180829" y="16912"/>
                    </a:cubicBezTo>
                    <a:cubicBezTo>
                      <a:pt x="238302" y="19365"/>
                      <a:pt x="296125" y="18664"/>
                      <a:pt x="353248" y="15861"/>
                    </a:cubicBezTo>
                    <a:cubicBezTo>
                      <a:pt x="395651" y="13758"/>
                      <a:pt x="437705" y="4997"/>
                      <a:pt x="479758" y="441"/>
                    </a:cubicBezTo>
                    <a:cubicBezTo>
                      <a:pt x="489921" y="-610"/>
                      <a:pt x="500434" y="3946"/>
                      <a:pt x="510597" y="5698"/>
                    </a:cubicBezTo>
                    <a:cubicBezTo>
                      <a:pt x="510597" y="8151"/>
                      <a:pt x="510947" y="10254"/>
                      <a:pt x="510947" y="12707"/>
                    </a:cubicBezTo>
                    <a:cubicBezTo>
                      <a:pt x="494476" y="17613"/>
                      <a:pt x="478706" y="24622"/>
                      <a:pt x="461885" y="26725"/>
                    </a:cubicBezTo>
                    <a:cubicBezTo>
                      <a:pt x="414575" y="32682"/>
                      <a:pt x="367265" y="37939"/>
                      <a:pt x="319605" y="40742"/>
                    </a:cubicBezTo>
                    <a:cubicBezTo>
                      <a:pt x="247414" y="44948"/>
                      <a:pt x="175573" y="42845"/>
                      <a:pt x="103732" y="34434"/>
                    </a:cubicBezTo>
                    <a:cubicBezTo>
                      <a:pt x="74995" y="30930"/>
                      <a:pt x="46609" y="24272"/>
                      <a:pt x="18574" y="18664"/>
                    </a:cubicBezTo>
                    <a:cubicBezTo>
                      <a:pt x="12616" y="17613"/>
                      <a:pt x="7009" y="13758"/>
                      <a:pt x="0" y="10254"/>
                    </a:cubicBezTo>
                    <a:close/>
                  </a:path>
                </a:pathLst>
              </a:custGeom>
              <a:grpFill/>
              <a:ln w="3502" cap="flat">
                <a:noFill/>
                <a:prstDash val="solid"/>
                <a:miter/>
              </a:ln>
            </p:spPr>
            <p:txBody>
              <a:bodyPr rtlCol="0" anchor="ctr"/>
              <a:lstStyle/>
              <a:p>
                <a:endParaRPr lang="en-US"/>
              </a:p>
            </p:txBody>
          </p:sp>
        </p:grpSp>
        <p:grpSp>
          <p:nvGrpSpPr>
            <p:cNvPr id="35" name="Group 34">
              <a:extLst>
                <a:ext uri="{FF2B5EF4-FFF2-40B4-BE49-F238E27FC236}">
                  <a16:creationId xmlns:a16="http://schemas.microsoft.com/office/drawing/2014/main" id="{4E5EC27D-5DFB-420D-9098-4475589B7ABA}"/>
                </a:ext>
              </a:extLst>
            </p:cNvPr>
            <p:cNvGrpSpPr/>
            <p:nvPr/>
          </p:nvGrpSpPr>
          <p:grpSpPr>
            <a:xfrm>
              <a:off x="4335829" y="3026004"/>
              <a:ext cx="512349" cy="637455"/>
              <a:chOff x="4335829" y="3026004"/>
              <a:chExt cx="512349" cy="637455"/>
            </a:xfrm>
            <a:solidFill>
              <a:schemeClr val="accent5"/>
            </a:solidFill>
          </p:grpSpPr>
          <p:sp>
            <p:nvSpPr>
              <p:cNvPr id="16" name="Freeform: Shape 15">
                <a:extLst>
                  <a:ext uri="{FF2B5EF4-FFF2-40B4-BE49-F238E27FC236}">
                    <a16:creationId xmlns:a16="http://schemas.microsoft.com/office/drawing/2014/main" id="{8C4C1A28-79B4-4273-BFCF-A322C776591C}"/>
                  </a:ext>
                </a:extLst>
              </p:cNvPr>
              <p:cNvSpPr/>
              <p:nvPr/>
            </p:nvSpPr>
            <p:spPr>
              <a:xfrm>
                <a:off x="4337581" y="3491741"/>
                <a:ext cx="508144" cy="171718"/>
              </a:xfrm>
              <a:custGeom>
                <a:avLst/>
                <a:gdLst>
                  <a:gd name="connsiteX0" fmla="*/ 350 w 508143"/>
                  <a:gd name="connsiteY0" fmla="*/ 0 h 171717"/>
                  <a:gd name="connsiteX1" fmla="*/ 510246 w 508143"/>
                  <a:gd name="connsiteY1" fmla="*/ 0 h 171717"/>
                  <a:gd name="connsiteX2" fmla="*/ 509896 w 508143"/>
                  <a:gd name="connsiteY2" fmla="*/ 135271 h 171717"/>
                  <a:gd name="connsiteX3" fmla="*/ 498331 w 508143"/>
                  <a:gd name="connsiteY3" fmla="*/ 146135 h 171717"/>
                  <a:gd name="connsiteX4" fmla="*/ 413524 w 508143"/>
                  <a:gd name="connsiteY4" fmla="*/ 163657 h 171717"/>
                  <a:gd name="connsiteX5" fmla="*/ 191342 w 508143"/>
                  <a:gd name="connsiteY5" fmla="*/ 171017 h 171717"/>
                  <a:gd name="connsiteX6" fmla="*/ 26634 w 508143"/>
                  <a:gd name="connsiteY6" fmla="*/ 151392 h 171717"/>
                  <a:gd name="connsiteX7" fmla="*/ 0 w 508143"/>
                  <a:gd name="connsiteY7" fmla="*/ 116347 h 171717"/>
                  <a:gd name="connsiteX8" fmla="*/ 350 w 508143"/>
                  <a:gd name="connsiteY8" fmla="*/ 0 h 17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143" h="171717">
                    <a:moveTo>
                      <a:pt x="350" y="0"/>
                    </a:moveTo>
                    <a:cubicBezTo>
                      <a:pt x="170666" y="34344"/>
                      <a:pt x="339931" y="34344"/>
                      <a:pt x="510246" y="0"/>
                    </a:cubicBezTo>
                    <a:cubicBezTo>
                      <a:pt x="510246" y="43455"/>
                      <a:pt x="510597" y="89363"/>
                      <a:pt x="509896" y="135271"/>
                    </a:cubicBezTo>
                    <a:cubicBezTo>
                      <a:pt x="509896" y="139126"/>
                      <a:pt x="502887" y="145084"/>
                      <a:pt x="498331" y="146135"/>
                    </a:cubicBezTo>
                    <a:cubicBezTo>
                      <a:pt x="470296" y="152794"/>
                      <a:pt x="441910" y="159802"/>
                      <a:pt x="413524" y="163657"/>
                    </a:cubicBezTo>
                    <a:cubicBezTo>
                      <a:pt x="339931" y="173470"/>
                      <a:pt x="265637" y="173470"/>
                      <a:pt x="191342" y="171017"/>
                    </a:cubicBezTo>
                    <a:cubicBezTo>
                      <a:pt x="135972" y="169264"/>
                      <a:pt x="80602" y="165760"/>
                      <a:pt x="26634" y="151392"/>
                    </a:cubicBezTo>
                    <a:cubicBezTo>
                      <a:pt x="0" y="144032"/>
                      <a:pt x="0" y="143682"/>
                      <a:pt x="0" y="116347"/>
                    </a:cubicBezTo>
                    <a:cubicBezTo>
                      <a:pt x="350" y="76747"/>
                      <a:pt x="350" y="37147"/>
                      <a:pt x="350" y="0"/>
                    </a:cubicBezTo>
                    <a:close/>
                  </a:path>
                </a:pathLst>
              </a:custGeom>
              <a:grpFill/>
              <a:ln w="3502"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CA0F0E7-6AF1-460C-A21C-2C7C4E5E3B4A}"/>
                  </a:ext>
                </a:extLst>
              </p:cNvPr>
              <p:cNvSpPr/>
              <p:nvPr/>
            </p:nvSpPr>
            <p:spPr>
              <a:xfrm>
                <a:off x="4337581" y="3284979"/>
                <a:ext cx="508144" cy="171718"/>
              </a:xfrm>
              <a:custGeom>
                <a:avLst/>
                <a:gdLst>
                  <a:gd name="connsiteX0" fmla="*/ 0 w 508143"/>
                  <a:gd name="connsiteY0" fmla="*/ 0 h 171717"/>
                  <a:gd name="connsiteX1" fmla="*/ 510246 w 508143"/>
                  <a:gd name="connsiteY1" fmla="*/ 0 h 171717"/>
                  <a:gd name="connsiteX2" fmla="*/ 510246 w 508143"/>
                  <a:gd name="connsiteY2" fmla="*/ 57473 h 171717"/>
                  <a:gd name="connsiteX3" fmla="*/ 510597 w 508143"/>
                  <a:gd name="connsiteY3" fmla="*/ 126510 h 171717"/>
                  <a:gd name="connsiteX4" fmla="*/ 494476 w 508143"/>
                  <a:gd name="connsiteY4" fmla="*/ 148238 h 171717"/>
                  <a:gd name="connsiteX5" fmla="*/ 403011 w 508143"/>
                  <a:gd name="connsiteY5" fmla="*/ 165410 h 171717"/>
                  <a:gd name="connsiteX6" fmla="*/ 234447 w 508143"/>
                  <a:gd name="connsiteY6" fmla="*/ 172418 h 171717"/>
                  <a:gd name="connsiteX7" fmla="*/ 32591 w 508143"/>
                  <a:gd name="connsiteY7" fmla="*/ 153495 h 171717"/>
                  <a:gd name="connsiteX8" fmla="*/ 0 w 508143"/>
                  <a:gd name="connsiteY8" fmla="*/ 112493 h 171717"/>
                  <a:gd name="connsiteX9" fmla="*/ 0 w 508143"/>
                  <a:gd name="connsiteY9" fmla="*/ 0 h 17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8143" h="171717">
                    <a:moveTo>
                      <a:pt x="0" y="0"/>
                    </a:moveTo>
                    <a:cubicBezTo>
                      <a:pt x="170666" y="34694"/>
                      <a:pt x="339580" y="35044"/>
                      <a:pt x="510246" y="0"/>
                    </a:cubicBezTo>
                    <a:cubicBezTo>
                      <a:pt x="510246" y="17873"/>
                      <a:pt x="510246" y="37498"/>
                      <a:pt x="510246" y="57473"/>
                    </a:cubicBezTo>
                    <a:cubicBezTo>
                      <a:pt x="510246" y="80602"/>
                      <a:pt x="509195" y="103731"/>
                      <a:pt x="510597" y="126510"/>
                    </a:cubicBezTo>
                    <a:cubicBezTo>
                      <a:pt x="511298" y="139477"/>
                      <a:pt x="506041" y="145785"/>
                      <a:pt x="494476" y="148238"/>
                    </a:cubicBezTo>
                    <a:cubicBezTo>
                      <a:pt x="463988" y="154546"/>
                      <a:pt x="433850" y="162956"/>
                      <a:pt x="403011" y="165410"/>
                    </a:cubicBezTo>
                    <a:cubicBezTo>
                      <a:pt x="346940" y="169965"/>
                      <a:pt x="290518" y="172769"/>
                      <a:pt x="234447" y="172418"/>
                    </a:cubicBezTo>
                    <a:cubicBezTo>
                      <a:pt x="166811" y="172068"/>
                      <a:pt x="98825" y="169264"/>
                      <a:pt x="32591" y="153495"/>
                    </a:cubicBezTo>
                    <a:cubicBezTo>
                      <a:pt x="0" y="145785"/>
                      <a:pt x="0" y="145434"/>
                      <a:pt x="0" y="112493"/>
                    </a:cubicBezTo>
                    <a:cubicBezTo>
                      <a:pt x="0" y="74294"/>
                      <a:pt x="0" y="36446"/>
                      <a:pt x="0" y="0"/>
                    </a:cubicBezTo>
                    <a:close/>
                  </a:path>
                </a:pathLst>
              </a:custGeom>
              <a:grpFill/>
              <a:ln w="3502"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A83585B2-8C61-4936-A139-4EDF67279587}"/>
                  </a:ext>
                </a:extLst>
              </p:cNvPr>
              <p:cNvSpPr/>
              <p:nvPr/>
            </p:nvSpPr>
            <p:spPr>
              <a:xfrm>
                <a:off x="4337931" y="3083123"/>
                <a:ext cx="508144" cy="171718"/>
              </a:xfrm>
              <a:custGeom>
                <a:avLst/>
                <a:gdLst>
                  <a:gd name="connsiteX0" fmla="*/ 0 w 508143"/>
                  <a:gd name="connsiteY0" fmla="*/ 350 h 171717"/>
                  <a:gd name="connsiteX1" fmla="*/ 510246 w 508143"/>
                  <a:gd name="connsiteY1" fmla="*/ 0 h 171717"/>
                  <a:gd name="connsiteX2" fmla="*/ 509546 w 508143"/>
                  <a:gd name="connsiteY2" fmla="*/ 134921 h 171717"/>
                  <a:gd name="connsiteX3" fmla="*/ 497630 w 508143"/>
                  <a:gd name="connsiteY3" fmla="*/ 147186 h 171717"/>
                  <a:gd name="connsiteX4" fmla="*/ 426841 w 508143"/>
                  <a:gd name="connsiteY4" fmla="*/ 162956 h 171717"/>
                  <a:gd name="connsiteX5" fmla="*/ 239353 w 508143"/>
                  <a:gd name="connsiteY5" fmla="*/ 173119 h 171717"/>
                  <a:gd name="connsiteX6" fmla="*/ 31190 w 508143"/>
                  <a:gd name="connsiteY6" fmla="*/ 153494 h 171717"/>
                  <a:gd name="connsiteX7" fmla="*/ 29788 w 508143"/>
                  <a:gd name="connsiteY7" fmla="*/ 153144 h 171717"/>
                  <a:gd name="connsiteX8" fmla="*/ 0 w 508143"/>
                  <a:gd name="connsiteY8" fmla="*/ 114946 h 171717"/>
                  <a:gd name="connsiteX9" fmla="*/ 0 w 508143"/>
                  <a:gd name="connsiteY9" fmla="*/ 350 h 17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8143" h="171717">
                    <a:moveTo>
                      <a:pt x="0" y="350"/>
                    </a:moveTo>
                    <a:cubicBezTo>
                      <a:pt x="171017" y="34344"/>
                      <a:pt x="340281" y="35044"/>
                      <a:pt x="510246" y="0"/>
                    </a:cubicBezTo>
                    <a:cubicBezTo>
                      <a:pt x="510246" y="43455"/>
                      <a:pt x="510597" y="89013"/>
                      <a:pt x="509546" y="134921"/>
                    </a:cubicBezTo>
                    <a:cubicBezTo>
                      <a:pt x="509546" y="139126"/>
                      <a:pt x="502537" y="145785"/>
                      <a:pt x="497630" y="147186"/>
                    </a:cubicBezTo>
                    <a:cubicBezTo>
                      <a:pt x="474151" y="153494"/>
                      <a:pt x="450671" y="160854"/>
                      <a:pt x="426841" y="162956"/>
                    </a:cubicBezTo>
                    <a:cubicBezTo>
                      <a:pt x="364462" y="167863"/>
                      <a:pt x="301732" y="172769"/>
                      <a:pt x="239353" y="173119"/>
                    </a:cubicBezTo>
                    <a:cubicBezTo>
                      <a:pt x="169615" y="173119"/>
                      <a:pt x="99526" y="169965"/>
                      <a:pt x="31190" y="153494"/>
                    </a:cubicBezTo>
                    <a:cubicBezTo>
                      <a:pt x="30839" y="153494"/>
                      <a:pt x="30489" y="153494"/>
                      <a:pt x="29788" y="153144"/>
                    </a:cubicBezTo>
                    <a:cubicBezTo>
                      <a:pt x="0" y="145434"/>
                      <a:pt x="0" y="145434"/>
                      <a:pt x="0" y="114946"/>
                    </a:cubicBezTo>
                    <a:cubicBezTo>
                      <a:pt x="0" y="75345"/>
                      <a:pt x="0" y="36446"/>
                      <a:pt x="0" y="350"/>
                    </a:cubicBezTo>
                    <a:close/>
                  </a:path>
                </a:pathLst>
              </a:custGeom>
              <a:grpFill/>
              <a:ln w="3502"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DF485D7-2109-438F-8D63-9E49A763A055}"/>
                  </a:ext>
                </a:extLst>
              </p:cNvPr>
              <p:cNvSpPr/>
              <p:nvPr/>
            </p:nvSpPr>
            <p:spPr>
              <a:xfrm>
                <a:off x="4336530" y="3026004"/>
                <a:ext cx="511648" cy="63080"/>
              </a:xfrm>
              <a:custGeom>
                <a:avLst/>
                <a:gdLst>
                  <a:gd name="connsiteX0" fmla="*/ 0 w 511648"/>
                  <a:gd name="connsiteY0" fmla="*/ 34691 h 63079"/>
                  <a:gd name="connsiteX1" fmla="*/ 70439 w 511648"/>
                  <a:gd name="connsiteY1" fmla="*/ 12963 h 63079"/>
                  <a:gd name="connsiteX2" fmla="*/ 304886 w 511648"/>
                  <a:gd name="connsiteY2" fmla="*/ 1399 h 63079"/>
                  <a:gd name="connsiteX3" fmla="*/ 472398 w 511648"/>
                  <a:gd name="connsiteY3" fmla="*/ 18220 h 63079"/>
                  <a:gd name="connsiteX4" fmla="*/ 511999 w 511648"/>
                  <a:gd name="connsiteY4" fmla="*/ 30135 h 63079"/>
                  <a:gd name="connsiteX5" fmla="*/ 512349 w 511648"/>
                  <a:gd name="connsiteY5" fmla="*/ 35742 h 63079"/>
                  <a:gd name="connsiteX6" fmla="*/ 474852 w 511648"/>
                  <a:gd name="connsiteY6" fmla="*/ 47657 h 63079"/>
                  <a:gd name="connsiteX7" fmla="*/ 335375 w 511648"/>
                  <a:gd name="connsiteY7" fmla="*/ 63427 h 63079"/>
                  <a:gd name="connsiteX8" fmla="*/ 203608 w 511648"/>
                  <a:gd name="connsiteY8" fmla="*/ 64829 h 63079"/>
                  <a:gd name="connsiteX9" fmla="*/ 30138 w 511648"/>
                  <a:gd name="connsiteY9" fmla="*/ 45204 h 63079"/>
                  <a:gd name="connsiteX10" fmla="*/ 0 w 511648"/>
                  <a:gd name="connsiteY10" fmla="*/ 34691 h 6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1648" h="63079">
                    <a:moveTo>
                      <a:pt x="0" y="34691"/>
                    </a:moveTo>
                    <a:cubicBezTo>
                      <a:pt x="24181" y="19972"/>
                      <a:pt x="47660" y="16818"/>
                      <a:pt x="70439" y="12963"/>
                    </a:cubicBezTo>
                    <a:cubicBezTo>
                      <a:pt x="148238" y="698"/>
                      <a:pt x="226737" y="-2106"/>
                      <a:pt x="304886" y="1399"/>
                    </a:cubicBezTo>
                    <a:cubicBezTo>
                      <a:pt x="360957" y="3852"/>
                      <a:pt x="416678" y="11562"/>
                      <a:pt x="472398" y="18220"/>
                    </a:cubicBezTo>
                    <a:cubicBezTo>
                      <a:pt x="486066" y="19972"/>
                      <a:pt x="499032" y="26280"/>
                      <a:pt x="511999" y="30135"/>
                    </a:cubicBezTo>
                    <a:cubicBezTo>
                      <a:pt x="511999" y="31887"/>
                      <a:pt x="511999" y="33990"/>
                      <a:pt x="512349" y="35742"/>
                    </a:cubicBezTo>
                    <a:cubicBezTo>
                      <a:pt x="500084" y="39948"/>
                      <a:pt x="487818" y="45905"/>
                      <a:pt x="474852" y="47657"/>
                    </a:cubicBezTo>
                    <a:cubicBezTo>
                      <a:pt x="428593" y="53965"/>
                      <a:pt x="381984" y="60273"/>
                      <a:pt x="335375" y="63427"/>
                    </a:cubicBezTo>
                    <a:cubicBezTo>
                      <a:pt x="291569" y="66231"/>
                      <a:pt x="247413" y="66231"/>
                      <a:pt x="203608" y="64829"/>
                    </a:cubicBezTo>
                    <a:cubicBezTo>
                      <a:pt x="145434" y="63077"/>
                      <a:pt x="86910" y="59923"/>
                      <a:pt x="30138" y="45204"/>
                    </a:cubicBezTo>
                    <a:cubicBezTo>
                      <a:pt x="21377" y="43452"/>
                      <a:pt x="12616" y="39247"/>
                      <a:pt x="0" y="34691"/>
                    </a:cubicBezTo>
                    <a:close/>
                  </a:path>
                </a:pathLst>
              </a:custGeom>
              <a:grpFill/>
              <a:ln w="3502"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CAD379-FCA1-42F9-81A3-77CD7D68DFFE}"/>
                  </a:ext>
                </a:extLst>
              </p:cNvPr>
              <p:cNvSpPr/>
              <p:nvPr/>
            </p:nvSpPr>
            <p:spPr>
              <a:xfrm>
                <a:off x="4336530" y="3455466"/>
                <a:ext cx="511648" cy="42053"/>
              </a:xfrm>
              <a:custGeom>
                <a:avLst/>
                <a:gdLst>
                  <a:gd name="connsiteX0" fmla="*/ 512349 w 511648"/>
                  <a:gd name="connsiteY0" fmla="*/ 15599 h 42053"/>
                  <a:gd name="connsiteX1" fmla="*/ 469244 w 511648"/>
                  <a:gd name="connsiteY1" fmla="*/ 28566 h 42053"/>
                  <a:gd name="connsiteX2" fmla="*/ 305587 w 511648"/>
                  <a:gd name="connsiteY2" fmla="*/ 43985 h 42053"/>
                  <a:gd name="connsiteX3" fmla="*/ 114245 w 511648"/>
                  <a:gd name="connsiteY3" fmla="*/ 38378 h 42053"/>
                  <a:gd name="connsiteX4" fmla="*/ 26283 w 511648"/>
                  <a:gd name="connsiteY4" fmla="*/ 23659 h 42053"/>
                  <a:gd name="connsiteX5" fmla="*/ 0 w 511648"/>
                  <a:gd name="connsiteY5" fmla="*/ 13497 h 42053"/>
                  <a:gd name="connsiteX6" fmla="*/ 40301 w 511648"/>
                  <a:gd name="connsiteY6" fmla="*/ 530 h 42053"/>
                  <a:gd name="connsiteX7" fmla="*/ 234797 w 511648"/>
                  <a:gd name="connsiteY7" fmla="*/ 17351 h 42053"/>
                  <a:gd name="connsiteX8" fmla="*/ 441209 w 511648"/>
                  <a:gd name="connsiteY8" fmla="*/ 6137 h 42053"/>
                  <a:gd name="connsiteX9" fmla="*/ 468894 w 511648"/>
                  <a:gd name="connsiteY9" fmla="*/ 1231 h 42053"/>
                  <a:gd name="connsiteX10" fmla="*/ 511648 w 511648"/>
                  <a:gd name="connsiteY10" fmla="*/ 11394 h 42053"/>
                  <a:gd name="connsiteX11" fmla="*/ 512349 w 511648"/>
                  <a:gd name="connsiteY11" fmla="*/ 15599 h 4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1648" h="42053">
                    <a:moveTo>
                      <a:pt x="512349" y="15599"/>
                    </a:moveTo>
                    <a:cubicBezTo>
                      <a:pt x="497981" y="20155"/>
                      <a:pt x="483963" y="26813"/>
                      <a:pt x="469244" y="28566"/>
                    </a:cubicBezTo>
                    <a:cubicBezTo>
                      <a:pt x="414926" y="34874"/>
                      <a:pt x="360256" y="42583"/>
                      <a:pt x="305587" y="43985"/>
                    </a:cubicBezTo>
                    <a:cubicBezTo>
                      <a:pt x="241806" y="45737"/>
                      <a:pt x="178026" y="42233"/>
                      <a:pt x="114245" y="38378"/>
                    </a:cubicBezTo>
                    <a:cubicBezTo>
                      <a:pt x="84807" y="36626"/>
                      <a:pt x="55370" y="29266"/>
                      <a:pt x="26283" y="23659"/>
                    </a:cubicBezTo>
                    <a:cubicBezTo>
                      <a:pt x="18223" y="22258"/>
                      <a:pt x="10864" y="17702"/>
                      <a:pt x="0" y="13497"/>
                    </a:cubicBezTo>
                    <a:cubicBezTo>
                      <a:pt x="14368" y="5086"/>
                      <a:pt x="25933" y="-1923"/>
                      <a:pt x="40301" y="530"/>
                    </a:cubicBezTo>
                    <a:cubicBezTo>
                      <a:pt x="104432" y="12796"/>
                      <a:pt x="169615" y="16300"/>
                      <a:pt x="234797" y="17351"/>
                    </a:cubicBezTo>
                    <a:cubicBezTo>
                      <a:pt x="303835" y="18403"/>
                      <a:pt x="372522" y="15950"/>
                      <a:pt x="441209" y="6137"/>
                    </a:cubicBezTo>
                    <a:cubicBezTo>
                      <a:pt x="450320" y="4735"/>
                      <a:pt x="459783" y="3334"/>
                      <a:pt x="468894" y="1231"/>
                    </a:cubicBezTo>
                    <a:cubicBezTo>
                      <a:pt x="485365" y="-2974"/>
                      <a:pt x="498331" y="4385"/>
                      <a:pt x="511648" y="11394"/>
                    </a:cubicBezTo>
                    <a:cubicBezTo>
                      <a:pt x="511999" y="12796"/>
                      <a:pt x="512349" y="14197"/>
                      <a:pt x="512349" y="15599"/>
                    </a:cubicBezTo>
                    <a:close/>
                  </a:path>
                </a:pathLst>
              </a:custGeom>
              <a:grpFill/>
              <a:ln w="3502"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F3BCDA7E-DD17-4DE6-A8F6-C0717D67AD1A}"/>
                  </a:ext>
                </a:extLst>
              </p:cNvPr>
              <p:cNvSpPr/>
              <p:nvPr/>
            </p:nvSpPr>
            <p:spPr>
              <a:xfrm>
                <a:off x="4335829" y="3251897"/>
                <a:ext cx="511648" cy="38549"/>
              </a:xfrm>
              <a:custGeom>
                <a:avLst/>
                <a:gdLst>
                  <a:gd name="connsiteX0" fmla="*/ 0 w 511648"/>
                  <a:gd name="connsiteY0" fmla="*/ 10654 h 38548"/>
                  <a:gd name="connsiteX1" fmla="*/ 39951 w 511648"/>
                  <a:gd name="connsiteY1" fmla="*/ 1192 h 38548"/>
                  <a:gd name="connsiteX2" fmla="*/ 189590 w 511648"/>
                  <a:gd name="connsiteY2" fmla="*/ 16962 h 38548"/>
                  <a:gd name="connsiteX3" fmla="*/ 369718 w 511648"/>
                  <a:gd name="connsiteY3" fmla="*/ 14509 h 38548"/>
                  <a:gd name="connsiteX4" fmla="*/ 474852 w 511648"/>
                  <a:gd name="connsiteY4" fmla="*/ 842 h 38548"/>
                  <a:gd name="connsiteX5" fmla="*/ 513751 w 511648"/>
                  <a:gd name="connsiteY5" fmla="*/ 10654 h 38548"/>
                  <a:gd name="connsiteX6" fmla="*/ 482912 w 511648"/>
                  <a:gd name="connsiteY6" fmla="*/ 21868 h 38548"/>
                  <a:gd name="connsiteX7" fmla="*/ 338529 w 511648"/>
                  <a:gd name="connsiteY7" fmla="*/ 39390 h 38548"/>
                  <a:gd name="connsiteX8" fmla="*/ 132818 w 511648"/>
                  <a:gd name="connsiteY8" fmla="*/ 36937 h 38548"/>
                  <a:gd name="connsiteX9" fmla="*/ 24531 w 511648"/>
                  <a:gd name="connsiteY9" fmla="*/ 20116 h 38548"/>
                  <a:gd name="connsiteX10" fmla="*/ 0 w 511648"/>
                  <a:gd name="connsiteY10" fmla="*/ 10654 h 3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1648" h="38548">
                    <a:moveTo>
                      <a:pt x="0" y="10654"/>
                    </a:moveTo>
                    <a:cubicBezTo>
                      <a:pt x="14368" y="842"/>
                      <a:pt x="25582" y="-560"/>
                      <a:pt x="39951" y="1192"/>
                    </a:cubicBezTo>
                    <a:cubicBezTo>
                      <a:pt x="89714" y="8201"/>
                      <a:pt x="139827" y="15210"/>
                      <a:pt x="189590" y="16962"/>
                    </a:cubicBezTo>
                    <a:cubicBezTo>
                      <a:pt x="249516" y="19065"/>
                      <a:pt x="309792" y="17312"/>
                      <a:pt x="369718" y="14509"/>
                    </a:cubicBezTo>
                    <a:cubicBezTo>
                      <a:pt x="404763" y="12757"/>
                      <a:pt x="440158" y="6799"/>
                      <a:pt x="474852" y="842"/>
                    </a:cubicBezTo>
                    <a:cubicBezTo>
                      <a:pt x="488869" y="-1612"/>
                      <a:pt x="499733" y="1192"/>
                      <a:pt x="513751" y="10654"/>
                    </a:cubicBezTo>
                    <a:cubicBezTo>
                      <a:pt x="501836" y="15210"/>
                      <a:pt x="492724" y="20466"/>
                      <a:pt x="482912" y="21868"/>
                    </a:cubicBezTo>
                    <a:cubicBezTo>
                      <a:pt x="434901" y="28527"/>
                      <a:pt x="386890" y="37638"/>
                      <a:pt x="338529" y="39390"/>
                    </a:cubicBezTo>
                    <a:cubicBezTo>
                      <a:pt x="270192" y="41843"/>
                      <a:pt x="201155" y="40091"/>
                      <a:pt x="132818" y="36937"/>
                    </a:cubicBezTo>
                    <a:cubicBezTo>
                      <a:pt x="96372" y="35185"/>
                      <a:pt x="60627" y="26424"/>
                      <a:pt x="24531" y="20116"/>
                    </a:cubicBezTo>
                    <a:cubicBezTo>
                      <a:pt x="16821" y="19065"/>
                      <a:pt x="9812" y="14509"/>
                      <a:pt x="0" y="10654"/>
                    </a:cubicBezTo>
                    <a:close/>
                  </a:path>
                </a:pathLst>
              </a:custGeom>
              <a:grpFill/>
              <a:ln w="3502" cap="flat">
                <a:noFill/>
                <a:prstDash val="solid"/>
                <a:miter/>
              </a:ln>
            </p:spPr>
            <p:txBody>
              <a:bodyPr rtlCol="0" anchor="ctr"/>
              <a:lstStyle/>
              <a:p>
                <a:endParaRPr lang="en-US"/>
              </a:p>
            </p:txBody>
          </p:sp>
        </p:grpSp>
      </p:grpSp>
      <p:grpSp>
        <p:nvGrpSpPr>
          <p:cNvPr id="51" name="Group 50">
            <a:extLst>
              <a:ext uri="{FF2B5EF4-FFF2-40B4-BE49-F238E27FC236}">
                <a16:creationId xmlns:a16="http://schemas.microsoft.com/office/drawing/2014/main" id="{F0125FC8-F41B-449A-8F17-CB93E2DF1EE5}"/>
              </a:ext>
            </a:extLst>
          </p:cNvPr>
          <p:cNvGrpSpPr/>
          <p:nvPr/>
        </p:nvGrpSpPr>
        <p:grpSpPr>
          <a:xfrm>
            <a:off x="8737475" y="2607489"/>
            <a:ext cx="2660579" cy="830997"/>
            <a:chOff x="-475010" y="1102395"/>
            <a:chExt cx="4252066" cy="830997"/>
          </a:xfrm>
        </p:grpSpPr>
        <p:sp>
          <p:nvSpPr>
            <p:cNvPr id="52" name="TextBox 51">
              <a:extLst>
                <a:ext uri="{FF2B5EF4-FFF2-40B4-BE49-F238E27FC236}">
                  <a16:creationId xmlns:a16="http://schemas.microsoft.com/office/drawing/2014/main" id="{BE4B60D3-C6B2-44D3-A410-23294668537F}"/>
                </a:ext>
              </a:extLst>
            </p:cNvPr>
            <p:cNvSpPr txBox="1"/>
            <p:nvPr/>
          </p:nvSpPr>
          <p:spPr>
            <a:xfrm>
              <a:off x="-464657" y="1102395"/>
              <a:ext cx="4241713" cy="830997"/>
            </a:xfrm>
            <a:prstGeom prst="rect">
              <a:avLst/>
            </a:prstGeom>
            <a:noFill/>
          </p:spPr>
          <p:txBody>
            <a:bodyPr wrap="square" rtlCol="0" anchor="ctr">
              <a:spAutoFit/>
            </a:bodyPr>
            <a:lstStyle/>
            <a:p>
              <a:pPr algn="ctr"/>
              <a:r>
                <a:rPr lang="fr-FR" sz="1600" b="1" dirty="0">
                  <a:latin typeface="Times New Roman" panose="02020603050405020304" pitchFamily="18" charset="0"/>
                  <a:cs typeface="Times New Roman" panose="02020603050405020304" pitchFamily="18" charset="0"/>
                </a:rPr>
                <a:t>Les juridictions dans lesquelles la section est la plus citée</a:t>
              </a:r>
              <a:endParaRPr lang="en-US" altLang="ko-KR" sz="1600" b="1" dirty="0">
                <a:cs typeface="Arial" pitchFamily="34" charset="0"/>
              </a:endParaRPr>
            </a:p>
          </p:txBody>
        </p:sp>
        <p:sp>
          <p:nvSpPr>
            <p:cNvPr id="53" name="TextBox 52">
              <a:extLst>
                <a:ext uri="{FF2B5EF4-FFF2-40B4-BE49-F238E27FC236}">
                  <a16:creationId xmlns:a16="http://schemas.microsoft.com/office/drawing/2014/main" id="{EAFD8E24-477B-475E-90A9-E7AA5A8681B3}"/>
                </a:ext>
              </a:extLst>
            </p:cNvPr>
            <p:cNvSpPr txBox="1"/>
            <p:nvPr/>
          </p:nvSpPr>
          <p:spPr>
            <a:xfrm>
              <a:off x="-475010" y="1339726"/>
              <a:ext cx="4226291" cy="276999"/>
            </a:xfrm>
            <a:prstGeom prst="rect">
              <a:avLst/>
            </a:prstGeom>
            <a:noFill/>
          </p:spPr>
          <p:txBody>
            <a:bodyPr wrap="square" rtlCol="0">
              <a:spAutoFit/>
            </a:bodyPr>
            <a:lstStyle/>
            <a:p>
              <a:pPr algn="ctr"/>
              <a:endParaRPr lang="en-US" altLang="ko-KR" sz="1200" dirty="0">
                <a:cs typeface="Arial" pitchFamily="34" charset="0"/>
              </a:endParaRPr>
            </a:p>
          </p:txBody>
        </p:sp>
      </p:grpSp>
      <p:sp>
        <p:nvSpPr>
          <p:cNvPr id="54" name="Oval 53">
            <a:extLst>
              <a:ext uri="{FF2B5EF4-FFF2-40B4-BE49-F238E27FC236}">
                <a16:creationId xmlns:a16="http://schemas.microsoft.com/office/drawing/2014/main" id="{985CB46D-B6FD-49BE-9B5D-0D17866B9448}"/>
              </a:ext>
            </a:extLst>
          </p:cNvPr>
          <p:cNvSpPr/>
          <p:nvPr/>
        </p:nvSpPr>
        <p:spPr>
          <a:xfrm>
            <a:off x="9787903" y="1915226"/>
            <a:ext cx="566192" cy="5661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7" name="TextBox 56">
            <a:extLst>
              <a:ext uri="{FF2B5EF4-FFF2-40B4-BE49-F238E27FC236}">
                <a16:creationId xmlns:a16="http://schemas.microsoft.com/office/drawing/2014/main" id="{88EA6006-8C84-4CD7-B33E-9F9643B24A2D}"/>
              </a:ext>
            </a:extLst>
          </p:cNvPr>
          <p:cNvSpPr txBox="1"/>
          <p:nvPr/>
        </p:nvSpPr>
        <p:spPr>
          <a:xfrm>
            <a:off x="8743953" y="4983512"/>
            <a:ext cx="2654101" cy="584775"/>
          </a:xfrm>
          <a:prstGeom prst="rect">
            <a:avLst/>
          </a:prstGeom>
          <a:noFill/>
        </p:spPr>
        <p:txBody>
          <a:bodyPr wrap="square" rtlCol="0" anchor="ctr">
            <a:spAutoFit/>
          </a:bodyPr>
          <a:lstStyle/>
          <a:p>
            <a:pPr algn="ctr"/>
            <a:r>
              <a:rPr lang="en-US" altLang="ko-KR" sz="1600" b="1" dirty="0">
                <a:cs typeface="Arial" pitchFamily="34" charset="0"/>
              </a:rPr>
              <a:t>Une </a:t>
            </a:r>
            <a:r>
              <a:rPr lang="en-US" altLang="ko-KR" sz="1600" b="1" dirty="0" err="1">
                <a:cs typeface="Arial" pitchFamily="34" charset="0"/>
              </a:rPr>
              <a:t>analyse</a:t>
            </a:r>
            <a:r>
              <a:rPr lang="en-US" altLang="ko-KR" sz="1600" b="1" dirty="0">
                <a:cs typeface="Arial" pitchFamily="34" charset="0"/>
              </a:rPr>
              <a:t> de </a:t>
            </a:r>
            <a:r>
              <a:rPr lang="en-US" altLang="ko-KR" sz="1600" b="1" dirty="0" err="1">
                <a:cs typeface="Arial" pitchFamily="34" charset="0"/>
              </a:rPr>
              <a:t>toutes</a:t>
            </a:r>
            <a:r>
              <a:rPr lang="en-US" altLang="ko-KR" sz="1600" b="1" dirty="0">
                <a:cs typeface="Arial" pitchFamily="34" charset="0"/>
              </a:rPr>
              <a:t> les </a:t>
            </a:r>
            <a:r>
              <a:rPr lang="en-US" altLang="ko-KR" sz="1600" b="1" dirty="0" err="1">
                <a:cs typeface="Arial" pitchFamily="34" charset="0"/>
              </a:rPr>
              <a:t>juridictions</a:t>
            </a:r>
            <a:endParaRPr lang="en-US" altLang="ko-KR" sz="1600" b="1" dirty="0">
              <a:cs typeface="Arial" pitchFamily="34" charset="0"/>
            </a:endParaRPr>
          </a:p>
        </p:txBody>
      </p:sp>
      <p:sp>
        <p:nvSpPr>
          <p:cNvPr id="59" name="Oval 58">
            <a:extLst>
              <a:ext uri="{FF2B5EF4-FFF2-40B4-BE49-F238E27FC236}">
                <a16:creationId xmlns:a16="http://schemas.microsoft.com/office/drawing/2014/main" id="{88BD8D44-C67B-452E-85BA-D90C04978951}"/>
              </a:ext>
            </a:extLst>
          </p:cNvPr>
          <p:cNvSpPr/>
          <p:nvPr/>
        </p:nvSpPr>
        <p:spPr>
          <a:xfrm>
            <a:off x="9787903" y="4444037"/>
            <a:ext cx="566192" cy="5661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60" name="Group 59">
            <a:extLst>
              <a:ext uri="{FF2B5EF4-FFF2-40B4-BE49-F238E27FC236}">
                <a16:creationId xmlns:a16="http://schemas.microsoft.com/office/drawing/2014/main" id="{1BD9196D-CA50-42F4-B5B9-42A7A9115D04}"/>
              </a:ext>
            </a:extLst>
          </p:cNvPr>
          <p:cNvGrpSpPr/>
          <p:nvPr/>
        </p:nvGrpSpPr>
        <p:grpSpPr>
          <a:xfrm>
            <a:off x="818172" y="2533281"/>
            <a:ext cx="2666837" cy="1046440"/>
            <a:chOff x="-510787" y="1137179"/>
            <a:chExt cx="4262068" cy="1046440"/>
          </a:xfrm>
        </p:grpSpPr>
        <p:sp>
          <p:nvSpPr>
            <p:cNvPr id="61" name="TextBox 60">
              <a:extLst>
                <a:ext uri="{FF2B5EF4-FFF2-40B4-BE49-F238E27FC236}">
                  <a16:creationId xmlns:a16="http://schemas.microsoft.com/office/drawing/2014/main" id="{E9B466AC-7F5C-43F9-B010-5FA6F556E030}"/>
                </a:ext>
              </a:extLst>
            </p:cNvPr>
            <p:cNvSpPr txBox="1"/>
            <p:nvPr/>
          </p:nvSpPr>
          <p:spPr>
            <a:xfrm>
              <a:off x="-510787" y="1137179"/>
              <a:ext cx="4241714" cy="1046440"/>
            </a:xfrm>
            <a:prstGeom prst="rect">
              <a:avLst/>
            </a:prstGeom>
            <a:noFill/>
          </p:spPr>
          <p:txBody>
            <a:bodyPr wrap="square" rtlCol="0" anchor="ctr">
              <a:spAutoFit/>
            </a:bodyPr>
            <a:lstStyle/>
            <a:p>
              <a:pPr algn="ctr"/>
              <a:r>
                <a:rPr lang="fr-FR" sz="1600" b="1" dirty="0">
                  <a:latin typeface="Times New Roman" panose="02020603050405020304" pitchFamily="18" charset="0"/>
                  <a:cs typeface="Times New Roman" panose="02020603050405020304" pitchFamily="18" charset="0"/>
                </a:rPr>
                <a:t>Une analyse de l’évolution de la jurisprudence citant la section </a:t>
              </a:r>
            </a:p>
            <a:p>
              <a:pPr algn="ctr"/>
              <a:endParaRPr lang="ko-KR" altLang="en-US" sz="1400" b="1" dirty="0">
                <a:cs typeface="Arial" pitchFamily="34" charset="0"/>
              </a:endParaRPr>
            </a:p>
          </p:txBody>
        </p:sp>
        <p:sp>
          <p:nvSpPr>
            <p:cNvPr id="62" name="TextBox 61">
              <a:extLst>
                <a:ext uri="{FF2B5EF4-FFF2-40B4-BE49-F238E27FC236}">
                  <a16:creationId xmlns:a16="http://schemas.microsoft.com/office/drawing/2014/main" id="{838A6CFE-6509-419D-92F4-2D25BFE9CF9E}"/>
                </a:ext>
              </a:extLst>
            </p:cNvPr>
            <p:cNvSpPr txBox="1"/>
            <p:nvPr/>
          </p:nvSpPr>
          <p:spPr>
            <a:xfrm>
              <a:off x="-475010" y="1339726"/>
              <a:ext cx="4226291" cy="276999"/>
            </a:xfrm>
            <a:prstGeom prst="rect">
              <a:avLst/>
            </a:prstGeom>
            <a:noFill/>
          </p:spPr>
          <p:txBody>
            <a:bodyPr wrap="square" rtlCol="0">
              <a:spAutoFit/>
            </a:bodyPr>
            <a:lstStyle/>
            <a:p>
              <a:pPr lvl="1"/>
              <a:endParaRPr lang="fr-FR" sz="1200" dirty="0">
                <a:latin typeface="Times New Roman" panose="02020603050405020304" pitchFamily="18" charset="0"/>
                <a:cs typeface="Times New Roman" panose="02020603050405020304" pitchFamily="18" charset="0"/>
              </a:endParaRPr>
            </a:p>
          </p:txBody>
        </p:sp>
      </p:grpSp>
      <p:sp>
        <p:nvSpPr>
          <p:cNvPr id="63" name="Oval 62">
            <a:extLst>
              <a:ext uri="{FF2B5EF4-FFF2-40B4-BE49-F238E27FC236}">
                <a16:creationId xmlns:a16="http://schemas.microsoft.com/office/drawing/2014/main" id="{CB2B4693-2283-4EE0-BD03-188B3B8B2929}"/>
              </a:ext>
            </a:extLst>
          </p:cNvPr>
          <p:cNvSpPr/>
          <p:nvPr/>
        </p:nvSpPr>
        <p:spPr>
          <a:xfrm>
            <a:off x="1884509" y="1924118"/>
            <a:ext cx="566192" cy="5661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accent5"/>
              </a:solidFill>
            </a:endParaRPr>
          </a:p>
        </p:txBody>
      </p:sp>
      <p:grpSp>
        <p:nvGrpSpPr>
          <p:cNvPr id="64" name="Group 63">
            <a:extLst>
              <a:ext uri="{FF2B5EF4-FFF2-40B4-BE49-F238E27FC236}">
                <a16:creationId xmlns:a16="http://schemas.microsoft.com/office/drawing/2014/main" id="{2C9BE563-0AAB-4F36-93F1-3CFC48E069A9}"/>
              </a:ext>
            </a:extLst>
          </p:cNvPr>
          <p:cNvGrpSpPr/>
          <p:nvPr/>
        </p:nvGrpSpPr>
        <p:grpSpPr>
          <a:xfrm>
            <a:off x="510854" y="5019122"/>
            <a:ext cx="2974155" cy="1077218"/>
            <a:chOff x="-1001934" y="1094208"/>
            <a:chExt cx="4753215" cy="1077218"/>
          </a:xfrm>
        </p:grpSpPr>
        <p:sp>
          <p:nvSpPr>
            <p:cNvPr id="65" name="TextBox 64">
              <a:extLst>
                <a:ext uri="{FF2B5EF4-FFF2-40B4-BE49-F238E27FC236}">
                  <a16:creationId xmlns:a16="http://schemas.microsoft.com/office/drawing/2014/main" id="{679A3EF3-85D9-4D2C-AB49-B25F40B969A0}"/>
                </a:ext>
              </a:extLst>
            </p:cNvPr>
            <p:cNvSpPr txBox="1"/>
            <p:nvPr/>
          </p:nvSpPr>
          <p:spPr>
            <a:xfrm>
              <a:off x="-1001934" y="1094208"/>
              <a:ext cx="4241713" cy="1077218"/>
            </a:xfrm>
            <a:prstGeom prst="rect">
              <a:avLst/>
            </a:prstGeom>
            <a:noFill/>
          </p:spPr>
          <p:txBody>
            <a:bodyPr wrap="square" rtlCol="0" anchor="ctr">
              <a:spAutoFit/>
            </a:bodyPr>
            <a:lstStyle/>
            <a:p>
              <a:pPr lvl="1" algn="ctr"/>
              <a:r>
                <a:rPr lang="fr-FR" sz="1600" b="1" dirty="0">
                  <a:latin typeface="Times New Roman" panose="02020603050405020304" pitchFamily="18" charset="0"/>
                  <a:cs typeface="Times New Roman" panose="02020603050405020304" pitchFamily="18" charset="0"/>
                </a:rPr>
                <a:t>Les juges devant lesquels ou par lesquels la section est souvent citée </a:t>
              </a:r>
            </a:p>
          </p:txBody>
        </p:sp>
        <p:sp>
          <p:nvSpPr>
            <p:cNvPr id="66" name="TextBox 65">
              <a:extLst>
                <a:ext uri="{FF2B5EF4-FFF2-40B4-BE49-F238E27FC236}">
                  <a16:creationId xmlns:a16="http://schemas.microsoft.com/office/drawing/2014/main" id="{9FA38F00-AA11-4B8D-85A2-77FB19795AD1}"/>
                </a:ext>
              </a:extLst>
            </p:cNvPr>
            <p:cNvSpPr txBox="1"/>
            <p:nvPr/>
          </p:nvSpPr>
          <p:spPr>
            <a:xfrm>
              <a:off x="-475010" y="1339726"/>
              <a:ext cx="4226291" cy="276999"/>
            </a:xfrm>
            <a:prstGeom prst="rect">
              <a:avLst/>
            </a:prstGeom>
            <a:noFill/>
          </p:spPr>
          <p:txBody>
            <a:bodyPr wrap="square" rtlCol="0">
              <a:spAutoFit/>
            </a:bodyPr>
            <a:lstStyle/>
            <a:p>
              <a:pPr lvl="1"/>
              <a:endParaRPr lang="fr-FR" sz="1200" dirty="0">
                <a:latin typeface="Times New Roman" panose="02020603050405020304" pitchFamily="18" charset="0"/>
                <a:cs typeface="Times New Roman" panose="02020603050405020304" pitchFamily="18" charset="0"/>
              </a:endParaRPr>
            </a:p>
          </p:txBody>
        </p:sp>
      </p:grpSp>
      <p:sp>
        <p:nvSpPr>
          <p:cNvPr id="67" name="Oval 66">
            <a:extLst>
              <a:ext uri="{FF2B5EF4-FFF2-40B4-BE49-F238E27FC236}">
                <a16:creationId xmlns:a16="http://schemas.microsoft.com/office/drawing/2014/main" id="{699239A2-10A8-4474-A5AD-8B179085AEB1}"/>
              </a:ext>
            </a:extLst>
          </p:cNvPr>
          <p:cNvSpPr/>
          <p:nvPr/>
        </p:nvSpPr>
        <p:spPr>
          <a:xfrm>
            <a:off x="1884509" y="4452930"/>
            <a:ext cx="566192" cy="5661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Tree>
    <p:extLst>
      <p:ext uri="{BB962C8B-B14F-4D97-AF65-F5344CB8AC3E}">
        <p14:creationId xmlns:p14="http://schemas.microsoft.com/office/powerpoint/2010/main" val="31618810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sz="4800" b="1" u="sng" dirty="0" err="1">
                <a:latin typeface="BIG CASLON MEDIUM" panose="02000603090000020003" pitchFamily="2" charset="-79"/>
                <a:cs typeface="BIG CASLON MEDIUM" panose="02000603090000020003" pitchFamily="2" charset="-79"/>
              </a:rPr>
              <a:t>Évolution</a:t>
            </a:r>
            <a:r>
              <a:rPr lang="en-US" sz="4800" b="1" u="sng" dirty="0">
                <a:latin typeface="BIG CASLON MEDIUM" panose="02000603090000020003" pitchFamily="2" charset="-79"/>
                <a:cs typeface="BIG CASLON MEDIUM" panose="02000603090000020003" pitchFamily="2" charset="-79"/>
              </a:rPr>
              <a:t> de 2014 </a:t>
            </a:r>
            <a:r>
              <a:rPr lang="en-US" sz="4800" b="1" u="sng" dirty="0" err="1">
                <a:latin typeface="BIG CASLON MEDIUM" panose="02000603090000020003" pitchFamily="2" charset="-79"/>
                <a:cs typeface="BIG CASLON MEDIUM" panose="02000603090000020003" pitchFamily="2" charset="-79"/>
              </a:rPr>
              <a:t>à</a:t>
            </a:r>
            <a:r>
              <a:rPr lang="en-US" sz="4800" b="1" u="sng" dirty="0">
                <a:latin typeface="BIG CASLON MEDIUM" panose="02000603090000020003" pitchFamily="2" charset="-79"/>
                <a:cs typeface="BIG CASLON MEDIUM" panose="02000603090000020003" pitchFamily="2" charset="-79"/>
              </a:rPr>
              <a:t> 2022</a:t>
            </a:r>
          </a:p>
        </p:txBody>
      </p:sp>
      <p:sp>
        <p:nvSpPr>
          <p:cNvPr id="18" name="사각형: 둥근 위쪽 모서리 6">
            <a:extLst>
              <a:ext uri="{FF2B5EF4-FFF2-40B4-BE49-F238E27FC236}">
                <a16:creationId xmlns:a16="http://schemas.microsoft.com/office/drawing/2014/main" id="{3026C100-ED2A-40B3-BC3C-64457022A353}"/>
              </a:ext>
            </a:extLst>
          </p:cNvPr>
          <p:cNvSpPr/>
          <p:nvPr/>
        </p:nvSpPr>
        <p:spPr>
          <a:xfrm rot="16200000">
            <a:off x="2671330" y="68088"/>
            <a:ext cx="1062000" cy="4550562"/>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 name="사각형: 둥근 위쪽 모서리 38">
            <a:extLst>
              <a:ext uri="{FF2B5EF4-FFF2-40B4-BE49-F238E27FC236}">
                <a16:creationId xmlns:a16="http://schemas.microsoft.com/office/drawing/2014/main" id="{51A5E2EF-2D4C-49B0-9A03-ABCBC3A7A7BF}"/>
              </a:ext>
            </a:extLst>
          </p:cNvPr>
          <p:cNvSpPr/>
          <p:nvPr/>
        </p:nvSpPr>
        <p:spPr>
          <a:xfrm rot="16200000">
            <a:off x="2671327" y="1128001"/>
            <a:ext cx="1062000" cy="4550564"/>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 name="사각형: 둥근 위쪽 모서리 39">
            <a:extLst>
              <a:ext uri="{FF2B5EF4-FFF2-40B4-BE49-F238E27FC236}">
                <a16:creationId xmlns:a16="http://schemas.microsoft.com/office/drawing/2014/main" id="{DB470CCE-EA37-4123-8409-E0A59D87898A}"/>
              </a:ext>
            </a:extLst>
          </p:cNvPr>
          <p:cNvSpPr/>
          <p:nvPr/>
        </p:nvSpPr>
        <p:spPr>
          <a:xfrm rot="16200000">
            <a:off x="2671328" y="2187914"/>
            <a:ext cx="1062000" cy="4550565"/>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 name="Oval 25">
            <a:extLst>
              <a:ext uri="{FF2B5EF4-FFF2-40B4-BE49-F238E27FC236}">
                <a16:creationId xmlns:a16="http://schemas.microsoft.com/office/drawing/2014/main" id="{346E05ED-7DA0-43EB-8EAE-56B1B6228928}"/>
              </a:ext>
            </a:extLst>
          </p:cNvPr>
          <p:cNvSpPr/>
          <p:nvPr/>
        </p:nvSpPr>
        <p:spPr>
          <a:xfrm>
            <a:off x="1045622" y="1911367"/>
            <a:ext cx="864000" cy="864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 name="Oval 26">
            <a:extLst>
              <a:ext uri="{FF2B5EF4-FFF2-40B4-BE49-F238E27FC236}">
                <a16:creationId xmlns:a16="http://schemas.microsoft.com/office/drawing/2014/main" id="{9FBD13E9-A172-4DAC-9631-430D98F55DB7}"/>
              </a:ext>
            </a:extLst>
          </p:cNvPr>
          <p:cNvSpPr/>
          <p:nvPr/>
        </p:nvSpPr>
        <p:spPr>
          <a:xfrm>
            <a:off x="1045622" y="2971282"/>
            <a:ext cx="864000" cy="864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 name="Oval 27">
            <a:extLst>
              <a:ext uri="{FF2B5EF4-FFF2-40B4-BE49-F238E27FC236}">
                <a16:creationId xmlns:a16="http://schemas.microsoft.com/office/drawing/2014/main" id="{175AC148-D905-4EA7-900B-6BED5651B17B}"/>
              </a:ext>
            </a:extLst>
          </p:cNvPr>
          <p:cNvSpPr/>
          <p:nvPr/>
        </p:nvSpPr>
        <p:spPr>
          <a:xfrm>
            <a:off x="1045622" y="4031195"/>
            <a:ext cx="864000" cy="864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 name="Isosceles Triangle 41">
            <a:extLst>
              <a:ext uri="{FF2B5EF4-FFF2-40B4-BE49-F238E27FC236}">
                <a16:creationId xmlns:a16="http://schemas.microsoft.com/office/drawing/2014/main" id="{CDBBEB24-1186-42FE-B688-5DEAFDFE277E}"/>
              </a:ext>
            </a:extLst>
          </p:cNvPr>
          <p:cNvSpPr>
            <a:spLocks noChangeAspect="1"/>
          </p:cNvSpPr>
          <p:nvPr/>
        </p:nvSpPr>
        <p:spPr>
          <a:xfrm>
            <a:off x="1352312" y="5343109"/>
            <a:ext cx="250621" cy="360000"/>
          </a:xfrm>
          <a:custGeom>
            <a:avLst/>
            <a:gdLst>
              <a:gd name="connsiteX0" fmla="*/ 1367278 w 2736000"/>
              <a:gd name="connsiteY0" fmla="*/ 2273826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67278 w 2736000"/>
              <a:gd name="connsiteY5" fmla="*/ 2273826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273826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67278 w 2736000"/>
              <a:gd name="connsiteY5" fmla="*/ 2273826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54231 w 2736000"/>
              <a:gd name="connsiteY1" fmla="*/ 2567486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54231 w 2736000"/>
              <a:gd name="connsiteY1" fmla="*/ 2567486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54231 w 2736000"/>
              <a:gd name="connsiteY1" fmla="*/ 2567486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45026 w 2736000"/>
              <a:gd name="connsiteY1" fmla="*/ 2558281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45026 w 2736000"/>
              <a:gd name="connsiteY1" fmla="*/ 2558281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66505 w 2736000"/>
              <a:gd name="connsiteY1" fmla="*/ 257362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66505 w 2736000"/>
              <a:gd name="connsiteY1" fmla="*/ 257362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63436 w 2736000"/>
              <a:gd name="connsiteY1" fmla="*/ 2564418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54231 w 2736000"/>
              <a:gd name="connsiteY1" fmla="*/ 255214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54231 w 2736000"/>
              <a:gd name="connsiteY1" fmla="*/ 255214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54231 w 2736000"/>
              <a:gd name="connsiteY1" fmla="*/ 255214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54231 w 2736000"/>
              <a:gd name="connsiteY1" fmla="*/ 255214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32752 w 2736000"/>
              <a:gd name="connsiteY1" fmla="*/ 255214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26615 w 2736000"/>
              <a:gd name="connsiteY1" fmla="*/ 2567486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26615 w 2736000"/>
              <a:gd name="connsiteY1" fmla="*/ 2567486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26615 w 2736000"/>
              <a:gd name="connsiteY1" fmla="*/ 2567486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52576 w 2736000"/>
              <a:gd name="connsiteY1" fmla="*/ 2576139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52576 w 2736000"/>
              <a:gd name="connsiteY1" fmla="*/ 2576139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736000" h="3930092">
                <a:moveTo>
                  <a:pt x="1367278" y="2418044"/>
                </a:moveTo>
                <a:cubicBezTo>
                  <a:pt x="1475622" y="2496498"/>
                  <a:pt x="1442256" y="2523346"/>
                  <a:pt x="1552576" y="2576139"/>
                </a:cubicBezTo>
                <a:cubicBezTo>
                  <a:pt x="1866725" y="2636040"/>
                  <a:pt x="2088000" y="3057033"/>
                  <a:pt x="2088000" y="3520946"/>
                </a:cubicBezTo>
                <a:lnTo>
                  <a:pt x="648080" y="3506285"/>
                </a:lnTo>
                <a:cubicBezTo>
                  <a:pt x="653073" y="3048089"/>
                  <a:pt x="871005" y="2673776"/>
                  <a:pt x="1182763" y="2571640"/>
                </a:cubicBezTo>
                <a:cubicBezTo>
                  <a:pt x="1280064" y="2508169"/>
                  <a:pt x="1254632" y="2499927"/>
                  <a:pt x="1367278" y="2418044"/>
                </a:cubicBezTo>
                <a:close/>
                <a:moveTo>
                  <a:pt x="648003" y="793859"/>
                </a:moveTo>
                <a:lnTo>
                  <a:pt x="2087849" y="808518"/>
                </a:lnTo>
                <a:cubicBezTo>
                  <a:pt x="2081743" y="1099400"/>
                  <a:pt x="1898532" y="1346081"/>
                  <a:pt x="1641214" y="1449982"/>
                </a:cubicBezTo>
                <a:cubicBezTo>
                  <a:pt x="1581100" y="1476031"/>
                  <a:pt x="1454311" y="1749732"/>
                  <a:pt x="1368003" y="1937706"/>
                </a:cubicBezTo>
                <a:cubicBezTo>
                  <a:pt x="1290978" y="1744554"/>
                  <a:pt x="1168712" y="1479962"/>
                  <a:pt x="1094068" y="1448735"/>
                </a:cubicBezTo>
                <a:cubicBezTo>
                  <a:pt x="831917" y="1343398"/>
                  <a:pt x="648003" y="1089607"/>
                  <a:pt x="648003" y="793859"/>
                </a:cubicBezTo>
                <a:close/>
                <a:moveTo>
                  <a:pt x="516625" y="299874"/>
                </a:moveTo>
                <a:lnTo>
                  <a:pt x="516625" y="449580"/>
                </a:lnTo>
                <a:cubicBezTo>
                  <a:pt x="516625" y="947043"/>
                  <a:pt x="728081" y="1374116"/>
                  <a:pt x="1029987" y="1557992"/>
                </a:cubicBezTo>
                <a:cubicBezTo>
                  <a:pt x="1152140" y="1645374"/>
                  <a:pt x="1146996" y="1879118"/>
                  <a:pt x="1146996" y="2057479"/>
                </a:cubicBezTo>
                <a:cubicBezTo>
                  <a:pt x="1146996" y="2199170"/>
                  <a:pt x="1165085" y="2330604"/>
                  <a:pt x="1055065" y="2431585"/>
                </a:cubicBezTo>
                <a:cubicBezTo>
                  <a:pt x="746548" y="2590263"/>
                  <a:pt x="539378" y="3004916"/>
                  <a:pt x="539378" y="3468615"/>
                </a:cubicBezTo>
                <a:lnTo>
                  <a:pt x="539378" y="3604591"/>
                </a:lnTo>
                <a:lnTo>
                  <a:pt x="2196077" y="3604591"/>
                </a:lnTo>
                <a:lnTo>
                  <a:pt x="2196077" y="3468615"/>
                </a:lnTo>
                <a:cubicBezTo>
                  <a:pt x="2196077" y="3023625"/>
                  <a:pt x="1980552" y="2629673"/>
                  <a:pt x="1695313" y="2440912"/>
                </a:cubicBezTo>
                <a:cubicBezTo>
                  <a:pt x="1597256" y="2355530"/>
                  <a:pt x="1621109" y="2199255"/>
                  <a:pt x="1617547" y="2049252"/>
                </a:cubicBezTo>
                <a:cubicBezTo>
                  <a:pt x="1614246" y="1910233"/>
                  <a:pt x="1594005" y="1638458"/>
                  <a:pt x="1719395" y="1540961"/>
                </a:cubicBezTo>
                <a:cubicBezTo>
                  <a:pt x="2008283" y="1349911"/>
                  <a:pt x="2207952" y="932979"/>
                  <a:pt x="2207952" y="449580"/>
                </a:cubicBezTo>
                <a:lnTo>
                  <a:pt x="2207952" y="299874"/>
                </a:lnTo>
                <a:lnTo>
                  <a:pt x="516625" y="299874"/>
                </a:lnTo>
                <a:close/>
                <a:moveTo>
                  <a:pt x="144000" y="0"/>
                </a:moveTo>
                <a:lnTo>
                  <a:pt x="2592000" y="0"/>
                </a:lnTo>
                <a:cubicBezTo>
                  <a:pt x="2671529" y="0"/>
                  <a:pt x="2736000" y="64471"/>
                  <a:pt x="2736000" y="144000"/>
                </a:cubicBezTo>
                <a:cubicBezTo>
                  <a:pt x="2736000" y="223529"/>
                  <a:pt x="2671529" y="288000"/>
                  <a:pt x="2592000" y="288000"/>
                </a:cubicBezTo>
                <a:lnTo>
                  <a:pt x="2396702" y="288000"/>
                </a:lnTo>
                <a:lnTo>
                  <a:pt x="2396702" y="413234"/>
                </a:lnTo>
                <a:cubicBezTo>
                  <a:pt x="2396702" y="964640"/>
                  <a:pt x="2159804" y="1441170"/>
                  <a:pt x="1815389" y="1665324"/>
                </a:cubicBezTo>
                <a:cubicBezTo>
                  <a:pt x="1718143" y="1767020"/>
                  <a:pt x="1749155" y="1822697"/>
                  <a:pt x="1753098" y="1974987"/>
                </a:cubicBezTo>
                <a:cubicBezTo>
                  <a:pt x="1757412" y="2141597"/>
                  <a:pt x="1739638" y="2200230"/>
                  <a:pt x="1825752" y="2312143"/>
                </a:cubicBezTo>
                <a:cubicBezTo>
                  <a:pt x="2164142" y="2539312"/>
                  <a:pt x="2395980" y="3011520"/>
                  <a:pt x="2395980" y="3557007"/>
                </a:cubicBezTo>
                <a:lnTo>
                  <a:pt x="2395980" y="3642092"/>
                </a:lnTo>
                <a:lnTo>
                  <a:pt x="2592000" y="3642092"/>
                </a:lnTo>
                <a:cubicBezTo>
                  <a:pt x="2671529" y="3642092"/>
                  <a:pt x="2736000" y="3706563"/>
                  <a:pt x="2736000" y="3786092"/>
                </a:cubicBezTo>
                <a:cubicBezTo>
                  <a:pt x="2736000" y="3865621"/>
                  <a:pt x="2671529" y="3930092"/>
                  <a:pt x="2592000" y="3930092"/>
                </a:cubicBezTo>
                <a:lnTo>
                  <a:pt x="144000" y="3930092"/>
                </a:lnTo>
                <a:cubicBezTo>
                  <a:pt x="64471" y="3930092"/>
                  <a:pt x="0" y="3865621"/>
                  <a:pt x="0" y="3786092"/>
                </a:cubicBezTo>
                <a:cubicBezTo>
                  <a:pt x="0" y="3706563"/>
                  <a:pt x="64471" y="3642092"/>
                  <a:pt x="144000" y="3642092"/>
                </a:cubicBezTo>
                <a:lnTo>
                  <a:pt x="338578" y="3642092"/>
                </a:lnTo>
                <a:lnTo>
                  <a:pt x="338578" y="3557007"/>
                </a:lnTo>
                <a:cubicBezTo>
                  <a:pt x="338578" y="2988551"/>
                  <a:pt x="590352" y="2499674"/>
                  <a:pt x="951672" y="2284199"/>
                </a:cubicBezTo>
                <a:cubicBezTo>
                  <a:pt x="1026597" y="2195332"/>
                  <a:pt x="1008559" y="2142287"/>
                  <a:pt x="1012216" y="1995181"/>
                </a:cubicBezTo>
                <a:cubicBezTo>
                  <a:pt x="1001243" y="1843296"/>
                  <a:pt x="1013640" y="1774963"/>
                  <a:pt x="943195" y="1693402"/>
                </a:cubicBezTo>
                <a:cubicBezTo>
                  <a:pt x="584785" y="1476413"/>
                  <a:pt x="339300" y="978710"/>
                  <a:pt x="339300" y="413234"/>
                </a:cubicBezTo>
                <a:lnTo>
                  <a:pt x="339300" y="288000"/>
                </a:lnTo>
                <a:lnTo>
                  <a:pt x="144000" y="288000"/>
                </a:lnTo>
                <a:cubicBezTo>
                  <a:pt x="64471" y="288000"/>
                  <a:pt x="0" y="223529"/>
                  <a:pt x="0" y="144000"/>
                </a:cubicBezTo>
                <a:cubicBezTo>
                  <a:pt x="0" y="64471"/>
                  <a:pt x="64471" y="0"/>
                  <a:pt x="144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2" name="TextBox 31">
            <a:extLst>
              <a:ext uri="{FF2B5EF4-FFF2-40B4-BE49-F238E27FC236}">
                <a16:creationId xmlns:a16="http://schemas.microsoft.com/office/drawing/2014/main" id="{5EA1B638-5591-4B2E-9F22-6BE35BF4F5BF}"/>
              </a:ext>
            </a:extLst>
          </p:cNvPr>
          <p:cNvSpPr txBox="1"/>
          <p:nvPr/>
        </p:nvSpPr>
        <p:spPr>
          <a:xfrm>
            <a:off x="2048260" y="2223722"/>
            <a:ext cx="3555914" cy="276999"/>
          </a:xfrm>
          <a:prstGeom prst="rect">
            <a:avLst/>
          </a:prstGeom>
          <a:noFill/>
        </p:spPr>
        <p:txBody>
          <a:bodyPr wrap="square" rtlCol="0">
            <a:spAutoFit/>
          </a:bodyPr>
          <a:lstStyle/>
          <a:p>
            <a:r>
              <a:rPr lang="en-US" altLang="ko-KR" sz="1200" dirty="0">
                <a:solidFill>
                  <a:schemeClr val="bg1"/>
                </a:solidFill>
                <a:cs typeface="Arial" pitchFamily="34" charset="0"/>
              </a:rPr>
              <a:t>Evolution progressive de la section 172</a:t>
            </a:r>
            <a:endParaRPr lang="ko-KR" altLang="en-US" sz="1200" dirty="0">
              <a:solidFill>
                <a:schemeClr val="bg1"/>
              </a:solidFill>
              <a:cs typeface="Arial" pitchFamily="34" charset="0"/>
            </a:endParaRPr>
          </a:p>
        </p:txBody>
      </p:sp>
      <p:sp>
        <p:nvSpPr>
          <p:cNvPr id="35" name="TextBox 34">
            <a:extLst>
              <a:ext uri="{FF2B5EF4-FFF2-40B4-BE49-F238E27FC236}">
                <a16:creationId xmlns:a16="http://schemas.microsoft.com/office/drawing/2014/main" id="{10DADEA8-50CF-4236-BD4D-8747A7593EF6}"/>
              </a:ext>
            </a:extLst>
          </p:cNvPr>
          <p:cNvSpPr txBox="1"/>
          <p:nvPr/>
        </p:nvSpPr>
        <p:spPr>
          <a:xfrm>
            <a:off x="2048263" y="3283635"/>
            <a:ext cx="3590043" cy="276999"/>
          </a:xfrm>
          <a:prstGeom prst="rect">
            <a:avLst/>
          </a:prstGeom>
          <a:noFill/>
        </p:spPr>
        <p:txBody>
          <a:bodyPr wrap="square" rtlCol="0">
            <a:spAutoFit/>
          </a:bodyPr>
          <a:lstStyle/>
          <a:p>
            <a:r>
              <a:rPr lang="en-US" altLang="ko-KR" sz="1200" dirty="0" err="1">
                <a:solidFill>
                  <a:schemeClr val="bg1"/>
                </a:solidFill>
                <a:cs typeface="Arial" pitchFamily="34" charset="0"/>
              </a:rPr>
              <a:t>En</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hausse</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depuis</a:t>
            </a:r>
            <a:r>
              <a:rPr lang="en-US" altLang="ko-KR" sz="1200" dirty="0">
                <a:solidFill>
                  <a:schemeClr val="bg1"/>
                </a:solidFill>
                <a:cs typeface="Arial" pitchFamily="34" charset="0"/>
              </a:rPr>
              <a:t> 2018</a:t>
            </a:r>
            <a:endParaRPr lang="ko-KR" altLang="en-US" sz="1200" dirty="0">
              <a:solidFill>
                <a:schemeClr val="bg1"/>
              </a:solidFill>
              <a:cs typeface="Arial" pitchFamily="34" charset="0"/>
            </a:endParaRPr>
          </a:p>
        </p:txBody>
      </p:sp>
      <p:sp>
        <p:nvSpPr>
          <p:cNvPr id="38" name="TextBox 37">
            <a:extLst>
              <a:ext uri="{FF2B5EF4-FFF2-40B4-BE49-F238E27FC236}">
                <a16:creationId xmlns:a16="http://schemas.microsoft.com/office/drawing/2014/main" id="{978E6C7E-8E41-48CF-AA7A-4B8C70AF75AE}"/>
              </a:ext>
            </a:extLst>
          </p:cNvPr>
          <p:cNvSpPr txBox="1"/>
          <p:nvPr/>
        </p:nvSpPr>
        <p:spPr>
          <a:xfrm>
            <a:off x="2048260" y="4343544"/>
            <a:ext cx="3581511" cy="276999"/>
          </a:xfrm>
          <a:prstGeom prst="rect">
            <a:avLst/>
          </a:prstGeom>
          <a:noFill/>
        </p:spPr>
        <p:txBody>
          <a:bodyPr wrap="square" rtlCol="0">
            <a:spAutoFit/>
          </a:bodyPr>
          <a:lstStyle/>
          <a:p>
            <a:r>
              <a:rPr lang="en-US" altLang="ko-KR" sz="1200" dirty="0">
                <a:solidFill>
                  <a:schemeClr val="bg1"/>
                </a:solidFill>
                <a:cs typeface="Arial" pitchFamily="34" charset="0"/>
              </a:rPr>
              <a:t>A quoi </a:t>
            </a:r>
            <a:r>
              <a:rPr lang="en-US" altLang="ko-KR" sz="1200" dirty="0" err="1">
                <a:solidFill>
                  <a:schemeClr val="bg1"/>
                </a:solidFill>
                <a:cs typeface="Arial" pitchFamily="34" charset="0"/>
              </a:rPr>
              <a:t>s’attendre</a:t>
            </a:r>
            <a:r>
              <a:rPr lang="en-US" altLang="ko-KR" sz="1200" dirty="0">
                <a:solidFill>
                  <a:schemeClr val="bg1"/>
                </a:solidFill>
                <a:cs typeface="Arial" pitchFamily="34" charset="0"/>
              </a:rPr>
              <a:t> ? </a:t>
            </a:r>
            <a:endParaRPr lang="ko-KR" altLang="en-US" sz="1200" dirty="0">
              <a:solidFill>
                <a:schemeClr val="bg1"/>
              </a:solidFill>
              <a:cs typeface="Arial" pitchFamily="34" charset="0"/>
            </a:endParaRPr>
          </a:p>
        </p:txBody>
      </p:sp>
      <p:grpSp>
        <p:nvGrpSpPr>
          <p:cNvPr id="39" name="Group 38">
            <a:extLst>
              <a:ext uri="{FF2B5EF4-FFF2-40B4-BE49-F238E27FC236}">
                <a16:creationId xmlns:a16="http://schemas.microsoft.com/office/drawing/2014/main" id="{2BE21E8C-8A25-427D-8236-4D1A70AB0252}"/>
              </a:ext>
            </a:extLst>
          </p:cNvPr>
          <p:cNvGrpSpPr/>
          <p:nvPr/>
        </p:nvGrpSpPr>
        <p:grpSpPr>
          <a:xfrm>
            <a:off x="2048260" y="5196494"/>
            <a:ext cx="2888106" cy="668638"/>
            <a:chOff x="1258110" y="4650181"/>
            <a:chExt cx="3221691" cy="668638"/>
          </a:xfrm>
        </p:grpSpPr>
        <p:sp>
          <p:nvSpPr>
            <p:cNvPr id="40" name="TextBox 39">
              <a:extLst>
                <a:ext uri="{FF2B5EF4-FFF2-40B4-BE49-F238E27FC236}">
                  <a16:creationId xmlns:a16="http://schemas.microsoft.com/office/drawing/2014/main" id="{36798AF8-6463-4147-B73E-30F370060357}"/>
                </a:ext>
              </a:extLst>
            </p:cNvPr>
            <p:cNvSpPr txBox="1"/>
            <p:nvPr/>
          </p:nvSpPr>
          <p:spPr>
            <a:xfrm>
              <a:off x="1258110" y="4650181"/>
              <a:ext cx="3198831" cy="276999"/>
            </a:xfrm>
            <a:prstGeom prst="rect">
              <a:avLst/>
            </a:prstGeom>
            <a:noFill/>
          </p:spPr>
          <p:txBody>
            <a:bodyPr wrap="square" rtlCol="0" anchor="ctr">
              <a:spAutoFit/>
            </a:bodyPr>
            <a:lstStyle/>
            <a:p>
              <a:r>
                <a:rPr lang="en-US" altLang="ko-KR" sz="1200" b="1" dirty="0">
                  <a:solidFill>
                    <a:schemeClr val="bg1"/>
                  </a:solidFill>
                  <a:cs typeface="Arial" pitchFamily="34" charset="0"/>
                </a:rPr>
                <a:t>Content  Here</a:t>
              </a:r>
              <a:endParaRPr lang="ko-KR" altLang="en-US" sz="1200" b="1" dirty="0">
                <a:solidFill>
                  <a:schemeClr val="bg1"/>
                </a:solidFill>
                <a:cs typeface="Arial" pitchFamily="34" charset="0"/>
              </a:endParaRPr>
            </a:p>
          </p:txBody>
        </p:sp>
        <p:sp>
          <p:nvSpPr>
            <p:cNvPr id="41" name="TextBox 40">
              <a:extLst>
                <a:ext uri="{FF2B5EF4-FFF2-40B4-BE49-F238E27FC236}">
                  <a16:creationId xmlns:a16="http://schemas.microsoft.com/office/drawing/2014/main" id="{02796604-EDF1-4B38-903E-A11AA240F861}"/>
                </a:ext>
              </a:extLst>
            </p:cNvPr>
            <p:cNvSpPr txBox="1"/>
            <p:nvPr/>
          </p:nvSpPr>
          <p:spPr>
            <a:xfrm>
              <a:off x="1258110" y="4857154"/>
              <a:ext cx="3221691" cy="461665"/>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a:t>
              </a:r>
              <a:endParaRPr lang="ko-KR" altLang="en-US" sz="1200" dirty="0">
                <a:solidFill>
                  <a:schemeClr val="bg1"/>
                </a:solidFill>
                <a:cs typeface="Arial" pitchFamily="34" charset="0"/>
              </a:endParaRPr>
            </a:p>
          </p:txBody>
        </p:sp>
      </p:grpSp>
      <p:graphicFrame>
        <p:nvGraphicFramePr>
          <p:cNvPr id="5" name="Graphique 4">
            <a:extLst>
              <a:ext uri="{FF2B5EF4-FFF2-40B4-BE49-F238E27FC236}">
                <a16:creationId xmlns:a16="http://schemas.microsoft.com/office/drawing/2014/main" id="{B2271111-CC51-73EF-B910-626DBC063AB7}"/>
              </a:ext>
            </a:extLst>
          </p:cNvPr>
          <p:cNvGraphicFramePr/>
          <p:nvPr>
            <p:extLst>
              <p:ext uri="{D42A27DB-BD31-4B8C-83A1-F6EECF244321}">
                <p14:modId xmlns:p14="http://schemas.microsoft.com/office/powerpoint/2010/main" val="649978127"/>
              </p:ext>
            </p:extLst>
          </p:nvPr>
        </p:nvGraphicFramePr>
        <p:xfrm>
          <a:off x="5638306" y="1426367"/>
          <a:ext cx="6266955" cy="424174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00285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 avec coins rognés en haut 6">
            <a:extLst>
              <a:ext uri="{FF2B5EF4-FFF2-40B4-BE49-F238E27FC236}">
                <a16:creationId xmlns:a16="http://schemas.microsoft.com/office/drawing/2014/main" id="{9CA1C93D-160A-AA61-2F7E-AC40008D401F}"/>
              </a:ext>
            </a:extLst>
          </p:cNvPr>
          <p:cNvSpPr/>
          <p:nvPr/>
        </p:nvSpPr>
        <p:spPr>
          <a:xfrm>
            <a:off x="8042242" y="1779427"/>
            <a:ext cx="3544076" cy="3386969"/>
          </a:xfrm>
          <a:prstGeom prst="snip2Same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sz="4400" b="1" u="sng" dirty="0" err="1">
                <a:latin typeface="BIG CASLON MEDIUM" panose="02000603090000020003" pitchFamily="2" charset="-79"/>
                <a:cs typeface="BIG CASLON MEDIUM" panose="02000603090000020003" pitchFamily="2" charset="-79"/>
              </a:rPr>
              <a:t>Évolution</a:t>
            </a:r>
            <a:r>
              <a:rPr lang="en-US" sz="4400" b="1" u="sng" dirty="0">
                <a:latin typeface="BIG CASLON MEDIUM" panose="02000603090000020003" pitchFamily="2" charset="-79"/>
                <a:cs typeface="BIG CASLON MEDIUM" panose="02000603090000020003" pitchFamily="2" charset="-79"/>
              </a:rPr>
              <a:t> </a:t>
            </a:r>
            <a:r>
              <a:rPr lang="en-US" sz="4400" b="1" u="sng" dirty="0" err="1">
                <a:latin typeface="BIG CASLON MEDIUM" panose="02000603090000020003" pitchFamily="2" charset="-79"/>
                <a:cs typeface="BIG CASLON MEDIUM" panose="02000603090000020003" pitchFamily="2" charset="-79"/>
              </a:rPr>
              <a:t>annuelle</a:t>
            </a:r>
            <a:r>
              <a:rPr lang="en-US" sz="4400" b="1" u="sng" dirty="0">
                <a:latin typeface="BIG CASLON MEDIUM" panose="02000603090000020003" pitchFamily="2" charset="-79"/>
                <a:cs typeface="BIG CASLON MEDIUM" panose="02000603090000020003" pitchFamily="2" charset="-79"/>
              </a:rPr>
              <a:t> par </a:t>
            </a:r>
            <a:r>
              <a:rPr lang="en-US" sz="4400" b="1" u="sng" dirty="0" err="1">
                <a:latin typeface="BIG CASLON MEDIUM" panose="02000603090000020003" pitchFamily="2" charset="-79"/>
                <a:cs typeface="BIG CASLON MEDIUM" panose="02000603090000020003" pitchFamily="2" charset="-79"/>
              </a:rPr>
              <a:t>juridiction</a:t>
            </a:r>
            <a:endParaRPr lang="en-US" sz="4400" b="1" u="sng" dirty="0">
              <a:latin typeface="BIG CASLON MEDIUM" panose="02000603090000020003" pitchFamily="2" charset="-79"/>
              <a:cs typeface="BIG CASLON MEDIUM" panose="02000603090000020003" pitchFamily="2" charset="-79"/>
            </a:endParaRPr>
          </a:p>
        </p:txBody>
      </p:sp>
      <p:sp>
        <p:nvSpPr>
          <p:cNvPr id="4" name="TextBox 3">
            <a:extLst>
              <a:ext uri="{FF2B5EF4-FFF2-40B4-BE49-F238E27FC236}">
                <a16:creationId xmlns:a16="http://schemas.microsoft.com/office/drawing/2014/main" id="{21C0F251-E57A-45AD-A1AA-450D4FD8E14A}"/>
              </a:ext>
            </a:extLst>
          </p:cNvPr>
          <p:cNvSpPr txBox="1"/>
          <p:nvPr/>
        </p:nvSpPr>
        <p:spPr>
          <a:xfrm>
            <a:off x="7986081" y="2520411"/>
            <a:ext cx="3512554" cy="1569660"/>
          </a:xfrm>
          <a:prstGeom prst="rect">
            <a:avLst/>
          </a:prstGeom>
          <a:noFill/>
        </p:spPr>
        <p:txBody>
          <a:bodyPr wrap="square" rtlCol="0">
            <a:spAutoFit/>
          </a:bodyPr>
          <a:lstStyle/>
          <a:p>
            <a:pPr marL="171450" indent="-171450" algn="ctr">
              <a:buFont typeface="Wingdings" pitchFamily="2" charset="2"/>
              <a:buChar char="è"/>
            </a:pPr>
            <a:r>
              <a:rPr lang="en-US" altLang="ko-KR" sz="1200" b="1" dirty="0"/>
              <a:t>Le plus grand </a:t>
            </a:r>
            <a:r>
              <a:rPr lang="en-US" altLang="ko-KR" sz="1200" b="1" dirty="0" err="1"/>
              <a:t>nombre</a:t>
            </a:r>
            <a:r>
              <a:rPr lang="en-US" altLang="ko-KR" sz="1200" b="1" dirty="0"/>
              <a:t> de decisions par la High Court </a:t>
            </a:r>
          </a:p>
          <a:p>
            <a:pPr marL="171450" indent="-171450" algn="ctr">
              <a:buFont typeface="Wingdings" pitchFamily="2" charset="2"/>
              <a:buChar char="è"/>
            </a:pPr>
            <a:endParaRPr lang="en-US" altLang="ko-KR" sz="1200" b="1" dirty="0"/>
          </a:p>
          <a:p>
            <a:pPr marL="171450" indent="-171450" algn="ctr">
              <a:buFont typeface="Wingdings" pitchFamily="2" charset="2"/>
              <a:buChar char="è"/>
            </a:pPr>
            <a:r>
              <a:rPr lang="en-US" altLang="ko-KR" sz="1200" b="1" dirty="0"/>
              <a:t>National Court </a:t>
            </a:r>
            <a:r>
              <a:rPr lang="en-US" altLang="ko-KR" sz="1200" b="1" dirty="0" err="1"/>
              <a:t>en</a:t>
            </a:r>
            <a:r>
              <a:rPr lang="en-US" altLang="ko-KR" sz="1200" b="1" dirty="0"/>
              <a:t> 2018 pour la </a:t>
            </a:r>
            <a:r>
              <a:rPr lang="en-US" altLang="ko-KR" sz="1200" b="1" dirty="0" err="1"/>
              <a:t>Scotish</a:t>
            </a:r>
            <a:r>
              <a:rPr lang="en-US" altLang="ko-KR" sz="1200" b="1" dirty="0"/>
              <a:t> Jurisdiction </a:t>
            </a:r>
          </a:p>
          <a:p>
            <a:pPr marL="171450" indent="-171450" algn="ctr">
              <a:buFont typeface="Wingdings" pitchFamily="2" charset="2"/>
              <a:buChar char="è"/>
            </a:pPr>
            <a:endParaRPr lang="en-US" altLang="ko-KR" sz="1200" b="1" dirty="0"/>
          </a:p>
          <a:p>
            <a:pPr marL="171450" indent="-171450" algn="ctr">
              <a:buFont typeface="Wingdings" pitchFamily="2" charset="2"/>
              <a:buChar char="è"/>
            </a:pPr>
            <a:r>
              <a:rPr lang="en-US" altLang="ko-KR" sz="1200" b="1" dirty="0"/>
              <a:t>National Court </a:t>
            </a:r>
            <a:r>
              <a:rPr lang="en-US" altLang="ko-KR" sz="1200" b="1" dirty="0" err="1"/>
              <a:t>en</a:t>
            </a:r>
            <a:r>
              <a:rPr lang="en-US" altLang="ko-KR" sz="1200" b="1" dirty="0"/>
              <a:t> 2020 pour Northern Ireland</a:t>
            </a:r>
            <a:endParaRPr lang="ko-KR" altLang="en-US" sz="1200" b="1" dirty="0"/>
          </a:p>
        </p:txBody>
      </p:sp>
      <p:sp>
        <p:nvSpPr>
          <p:cNvPr id="35" name="Rectangle 130">
            <a:extLst>
              <a:ext uri="{FF2B5EF4-FFF2-40B4-BE49-F238E27FC236}">
                <a16:creationId xmlns:a16="http://schemas.microsoft.com/office/drawing/2014/main" id="{0BB388EB-43E8-4B51-89DD-7F276EF7D1AE}"/>
              </a:ext>
            </a:extLst>
          </p:cNvPr>
          <p:cNvSpPr/>
          <p:nvPr/>
        </p:nvSpPr>
        <p:spPr>
          <a:xfrm>
            <a:off x="2835384" y="5383909"/>
            <a:ext cx="363327" cy="364977"/>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36" name="Rectangle 9">
            <a:extLst>
              <a:ext uri="{FF2B5EF4-FFF2-40B4-BE49-F238E27FC236}">
                <a16:creationId xmlns:a16="http://schemas.microsoft.com/office/drawing/2014/main" id="{9C71253D-F360-4587-83FB-70A3DCB2E67E}"/>
              </a:ext>
            </a:extLst>
          </p:cNvPr>
          <p:cNvSpPr/>
          <p:nvPr/>
        </p:nvSpPr>
        <p:spPr>
          <a:xfrm>
            <a:off x="5319566" y="4876135"/>
            <a:ext cx="514138" cy="513303"/>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7" name="Freeform 18">
            <a:extLst>
              <a:ext uri="{FF2B5EF4-FFF2-40B4-BE49-F238E27FC236}">
                <a16:creationId xmlns:a16="http://schemas.microsoft.com/office/drawing/2014/main" id="{E039D207-4CF3-4C5C-BD32-BCDFAB9FE42C}"/>
              </a:ext>
            </a:extLst>
          </p:cNvPr>
          <p:cNvSpPr/>
          <p:nvPr/>
        </p:nvSpPr>
        <p:spPr>
          <a:xfrm>
            <a:off x="1270808" y="3720740"/>
            <a:ext cx="611230" cy="493307"/>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8" name="Rounded Rectangle 7">
            <a:extLst>
              <a:ext uri="{FF2B5EF4-FFF2-40B4-BE49-F238E27FC236}">
                <a16:creationId xmlns:a16="http://schemas.microsoft.com/office/drawing/2014/main" id="{3B82822E-B276-4582-8403-2B68F036CE39}"/>
              </a:ext>
            </a:extLst>
          </p:cNvPr>
          <p:cNvSpPr/>
          <p:nvPr/>
        </p:nvSpPr>
        <p:spPr>
          <a:xfrm>
            <a:off x="3992048" y="1979976"/>
            <a:ext cx="280214" cy="241822"/>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9" name="Block Arc 10">
            <a:extLst>
              <a:ext uri="{FF2B5EF4-FFF2-40B4-BE49-F238E27FC236}">
                <a16:creationId xmlns:a16="http://schemas.microsoft.com/office/drawing/2014/main" id="{FEC4FDF9-444C-4739-9206-96E4EAEFE9E8}"/>
              </a:ext>
            </a:extLst>
          </p:cNvPr>
          <p:cNvSpPr/>
          <p:nvPr/>
        </p:nvSpPr>
        <p:spPr>
          <a:xfrm>
            <a:off x="5798978" y="2687919"/>
            <a:ext cx="450039" cy="304832"/>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40" name="Round Same Side Corner Rectangle 36">
            <a:extLst>
              <a:ext uri="{FF2B5EF4-FFF2-40B4-BE49-F238E27FC236}">
                <a16:creationId xmlns:a16="http://schemas.microsoft.com/office/drawing/2014/main" id="{A417C8AC-6691-4938-9E4B-8778D76398EE}"/>
              </a:ext>
            </a:extLst>
          </p:cNvPr>
          <p:cNvSpPr>
            <a:spLocks noChangeAspect="1"/>
          </p:cNvSpPr>
          <p:nvPr/>
        </p:nvSpPr>
        <p:spPr>
          <a:xfrm>
            <a:off x="2519508" y="2326006"/>
            <a:ext cx="346238" cy="273742"/>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aphicFrame>
        <p:nvGraphicFramePr>
          <p:cNvPr id="41" name="Graphique 40">
            <a:extLst>
              <a:ext uri="{FF2B5EF4-FFF2-40B4-BE49-F238E27FC236}">
                <a16:creationId xmlns:a16="http://schemas.microsoft.com/office/drawing/2014/main" id="{EA745CF9-51A7-EA7B-31AF-854DED1B7A06}"/>
              </a:ext>
            </a:extLst>
          </p:cNvPr>
          <p:cNvGraphicFramePr/>
          <p:nvPr>
            <p:extLst>
              <p:ext uri="{D42A27DB-BD31-4B8C-83A1-F6EECF244321}">
                <p14:modId xmlns:p14="http://schemas.microsoft.com/office/powerpoint/2010/main" val="3417720719"/>
              </p:ext>
            </p:extLst>
          </p:nvPr>
        </p:nvGraphicFramePr>
        <p:xfrm>
          <a:off x="222068" y="1358537"/>
          <a:ext cx="6596743" cy="530352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770769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rde 5">
            <a:extLst>
              <a:ext uri="{FF2B5EF4-FFF2-40B4-BE49-F238E27FC236}">
                <a16:creationId xmlns:a16="http://schemas.microsoft.com/office/drawing/2014/main" id="{C6100DE9-5766-AAAC-37DC-22F9BDC0E2B0}"/>
              </a:ext>
            </a:extLst>
          </p:cNvPr>
          <p:cNvSpPr/>
          <p:nvPr/>
        </p:nvSpPr>
        <p:spPr>
          <a:xfrm>
            <a:off x="8147686" y="672737"/>
            <a:ext cx="4754880" cy="2756263"/>
          </a:xfrm>
          <a:prstGeom prst="chord">
            <a:avLst>
              <a:gd name="adj1" fmla="val 1069259"/>
              <a:gd name="adj2" fmla="val 16200000"/>
            </a:avLst>
          </a:prstGeom>
          <a:solidFill>
            <a:schemeClr val="accent1">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271026" y="0"/>
            <a:ext cx="11573197" cy="724247"/>
          </a:xfrm>
          <a:prstGeom prst="rect">
            <a:avLst/>
          </a:prstGeom>
        </p:spPr>
        <p:txBody>
          <a:bodyPr/>
          <a:lstStyle/>
          <a:p>
            <a:r>
              <a:rPr lang="en-US" sz="3600" b="1" u="sng" dirty="0">
                <a:latin typeface="BIG CASLON MEDIUM" panose="02000603090000020003" pitchFamily="2" charset="-79"/>
                <a:cs typeface="BIG CASLON MEDIUM" panose="02000603090000020003" pitchFamily="2" charset="-79"/>
              </a:rPr>
              <a:t>Implication des </a:t>
            </a:r>
            <a:r>
              <a:rPr lang="en-US" sz="3600" b="1" u="sng" dirty="0" err="1">
                <a:latin typeface="BIG CASLON MEDIUM" panose="02000603090000020003" pitchFamily="2" charset="-79"/>
                <a:cs typeface="BIG CASLON MEDIUM" panose="02000603090000020003" pitchFamily="2" charset="-79"/>
              </a:rPr>
              <a:t>juges</a:t>
            </a:r>
            <a:endParaRPr lang="en-US" sz="3600" b="1" u="sng" dirty="0">
              <a:latin typeface="BIG CASLON MEDIUM" panose="02000603090000020003" pitchFamily="2" charset="-79"/>
              <a:cs typeface="BIG CASLON MEDIUM" panose="02000603090000020003" pitchFamily="2" charset="-79"/>
            </a:endParaRPr>
          </a:p>
        </p:txBody>
      </p:sp>
      <p:graphicFrame>
        <p:nvGraphicFramePr>
          <p:cNvPr id="4" name="Tableau 4">
            <a:extLst>
              <a:ext uri="{FF2B5EF4-FFF2-40B4-BE49-F238E27FC236}">
                <a16:creationId xmlns:a16="http://schemas.microsoft.com/office/drawing/2014/main" id="{84AA27FD-005B-0703-F5D0-BB3451D837EA}"/>
              </a:ext>
            </a:extLst>
          </p:cNvPr>
          <p:cNvGraphicFramePr>
            <a:graphicFrameLocks noGrp="1"/>
          </p:cNvGraphicFramePr>
          <p:nvPr>
            <p:extLst>
              <p:ext uri="{D42A27DB-BD31-4B8C-83A1-F6EECF244321}">
                <p14:modId xmlns:p14="http://schemas.microsoft.com/office/powerpoint/2010/main" val="1692274562"/>
              </p:ext>
            </p:extLst>
          </p:nvPr>
        </p:nvGraphicFramePr>
        <p:xfrm>
          <a:off x="531272" y="12051479"/>
          <a:ext cx="5138008" cy="7345680"/>
        </p:xfrm>
        <a:graphic>
          <a:graphicData uri="http://schemas.openxmlformats.org/drawingml/2006/table">
            <a:tbl>
              <a:tblPr firstRow="1" bandRow="1">
                <a:tableStyleId>{7DF18680-E054-41AD-8BC1-D1AEF772440D}</a:tableStyleId>
              </a:tblPr>
              <a:tblGrid>
                <a:gridCol w="2569004">
                  <a:extLst>
                    <a:ext uri="{9D8B030D-6E8A-4147-A177-3AD203B41FA5}">
                      <a16:colId xmlns:a16="http://schemas.microsoft.com/office/drawing/2014/main" val="3857715467"/>
                    </a:ext>
                  </a:extLst>
                </a:gridCol>
                <a:gridCol w="2569004">
                  <a:extLst>
                    <a:ext uri="{9D8B030D-6E8A-4147-A177-3AD203B41FA5}">
                      <a16:colId xmlns:a16="http://schemas.microsoft.com/office/drawing/2014/main" val="660832830"/>
                    </a:ext>
                  </a:extLst>
                </a:gridCol>
              </a:tblGrid>
              <a:tr h="2560912">
                <a:tc>
                  <a:txBody>
                    <a:bodyPr/>
                    <a:lstStyle/>
                    <a:p>
                      <a:r>
                        <a:rPr lang="en-US" sz="1400" dirty="0"/>
                        <a:t>1° CHIEF MASTER MARSH</a:t>
                      </a:r>
                    </a:p>
                    <a:p>
                      <a:endParaRPr lang="en-US" sz="1400" dirty="0"/>
                    </a:p>
                    <a:p>
                      <a:r>
                        <a:rPr lang="en-US" sz="1400" dirty="0"/>
                        <a:t>2° HHJ PAUL MATTHEWS</a:t>
                      </a:r>
                    </a:p>
                    <a:p>
                      <a:endParaRPr lang="en-US" sz="1400" dirty="0"/>
                    </a:p>
                    <a:p>
                      <a:r>
                        <a:rPr lang="en-US" sz="1400" dirty="0"/>
                        <a:t>3° SEYMOUR QC</a:t>
                      </a:r>
                    </a:p>
                    <a:p>
                      <a:endParaRPr lang="en-US" sz="1400" dirty="0"/>
                    </a:p>
                    <a:p>
                      <a:r>
                        <a:rPr lang="fr-FR" sz="1400" dirty="0"/>
                        <a:t>3° </a:t>
                      </a:r>
                      <a:r>
                        <a:rPr lang="en-LB" sz="1400"/>
                        <a:t>Judge</a:t>
                      </a:r>
                      <a:r>
                        <a:rPr lang="en-US" sz="1400" dirty="0"/>
                        <a:t> BARBER</a:t>
                      </a:r>
                    </a:p>
                    <a:p>
                      <a:endParaRPr lang="en-US" sz="1400" dirty="0"/>
                    </a:p>
                    <a:p>
                      <a:r>
                        <a:rPr lang="en-US" sz="1400" dirty="0"/>
                        <a:t>4° JUDGE MULLEN</a:t>
                      </a:r>
                    </a:p>
                    <a:p>
                      <a:endParaRPr lang="en-US" sz="1400" dirty="0"/>
                    </a:p>
                    <a:p>
                      <a:r>
                        <a:rPr lang="en-US" sz="1400" dirty="0"/>
                        <a:t>5° LORD JUSTICE RIXLORD JUSTICE </a:t>
                      </a:r>
                    </a:p>
                    <a:p>
                      <a:endParaRPr lang="en-US" sz="1400" dirty="0"/>
                    </a:p>
                    <a:p>
                      <a:r>
                        <a:rPr lang="en-US" sz="1400" dirty="0"/>
                        <a:t>6° SULLIVAN and LADY </a:t>
                      </a:r>
                    </a:p>
                    <a:p>
                      <a:endParaRPr lang="en-US" sz="1400" dirty="0"/>
                    </a:p>
                    <a:p>
                      <a:r>
                        <a:rPr lang="en-US" sz="1400" dirty="0"/>
                        <a:t>7°JUSTICE BLACK</a:t>
                      </a:r>
                    </a:p>
                    <a:p>
                      <a:endParaRPr lang="en-US" sz="1400" dirty="0"/>
                    </a:p>
                    <a:p>
                      <a:r>
                        <a:rPr lang="en-US" sz="1400" dirty="0"/>
                        <a:t>8°JUSTICE LINDEN</a:t>
                      </a:r>
                    </a:p>
                    <a:p>
                      <a:endParaRPr lang="en-US" sz="1400" dirty="0"/>
                    </a:p>
                    <a:p>
                      <a:r>
                        <a:rPr lang="en-US" sz="1400" dirty="0"/>
                        <a:t>9°JUSTICE MORRIS</a:t>
                      </a:r>
                    </a:p>
                    <a:p>
                      <a:endParaRPr lang="en-US" sz="1400" dirty="0"/>
                    </a:p>
                    <a:p>
                      <a:r>
                        <a:rPr lang="en-US" sz="1400" dirty="0"/>
                        <a:t>10°JUSTICE NEWEY</a:t>
                      </a:r>
                    </a:p>
                    <a:p>
                      <a:endParaRPr lang="en-US" sz="1400" dirty="0"/>
                    </a:p>
                    <a:p>
                      <a:r>
                        <a:rPr lang="en-US" sz="1400" dirty="0"/>
                        <a:t>11° Sir Geoffrey Vos</a:t>
                      </a:r>
                    </a:p>
                    <a:p>
                      <a:endParaRPr lang="en-US" sz="1400" dirty="0"/>
                    </a:p>
                    <a:p>
                      <a:r>
                        <a:rPr lang="en-US" sz="1400" dirty="0"/>
                        <a:t>12° THE HON. MR JUSTICE LANE</a:t>
                      </a:r>
                    </a:p>
                    <a:p>
                      <a:endParaRPr lang="en-US" sz="1400" dirty="0"/>
                    </a:p>
                    <a:p>
                      <a:r>
                        <a:rPr lang="en-US" sz="1400" dirty="0"/>
                        <a:t>13°THE HONOURABLE MR </a:t>
                      </a:r>
                    </a:p>
                    <a:p>
                      <a:endParaRPr lang="en-US" sz="1400" dirty="0"/>
                    </a:p>
                    <a:p>
                      <a:r>
                        <a:rPr lang="en-US" sz="1400" dirty="0"/>
                        <a:t>14°JUSTICE MARCUS SMITH</a:t>
                      </a:r>
                    </a:p>
                    <a:p>
                      <a:endParaRPr lang="en-US" sz="1400" dirty="0"/>
                    </a:p>
                    <a:p>
                      <a:r>
                        <a:rPr lang="en-US" sz="1400" dirty="0"/>
                        <a:t>15° Tom Leech QC</a:t>
                      </a:r>
                      <a:endParaRPr lang="fr-FR" sz="1400" dirty="0"/>
                    </a:p>
                  </a:txBody>
                  <a:tcPr/>
                </a:tc>
                <a:tc>
                  <a:txBody>
                    <a:bodyPr/>
                    <a:lstStyle/>
                    <a:p>
                      <a:r>
                        <a:rPr lang="fr-FR" sz="1400" dirty="0"/>
                        <a:t>2017 et 2019</a:t>
                      </a:r>
                    </a:p>
                    <a:p>
                      <a:endParaRPr lang="fr-FR" sz="1400" dirty="0"/>
                    </a:p>
                    <a:p>
                      <a:r>
                        <a:rPr lang="fr-FR" sz="1400" dirty="0"/>
                        <a:t>2021</a:t>
                      </a:r>
                    </a:p>
                    <a:p>
                      <a:endParaRPr lang="fr-FR" sz="1400" dirty="0"/>
                    </a:p>
                    <a:p>
                      <a:r>
                        <a:rPr lang="fr-FR" sz="1400" dirty="0"/>
                        <a:t>2008</a:t>
                      </a:r>
                    </a:p>
                  </a:txBody>
                  <a:tcPr/>
                </a:tc>
                <a:extLst>
                  <a:ext uri="{0D108BD9-81ED-4DB2-BD59-A6C34878D82A}">
                    <a16:rowId xmlns:a16="http://schemas.microsoft.com/office/drawing/2014/main" val="1782663970"/>
                  </a:ext>
                </a:extLst>
              </a:tr>
            </a:tbl>
          </a:graphicData>
        </a:graphic>
      </p:graphicFrame>
      <p:sp>
        <p:nvSpPr>
          <p:cNvPr id="5" name="ZoneTexte 4">
            <a:extLst>
              <a:ext uri="{FF2B5EF4-FFF2-40B4-BE49-F238E27FC236}">
                <a16:creationId xmlns:a16="http://schemas.microsoft.com/office/drawing/2014/main" id="{C485C2C6-57D6-5415-3D1B-3DE3885F6948}"/>
              </a:ext>
            </a:extLst>
          </p:cNvPr>
          <p:cNvSpPr txBox="1"/>
          <p:nvPr/>
        </p:nvSpPr>
        <p:spPr>
          <a:xfrm>
            <a:off x="8451529" y="927483"/>
            <a:ext cx="3566300" cy="2246769"/>
          </a:xfrm>
          <a:prstGeom prst="rect">
            <a:avLst/>
          </a:prstGeom>
          <a:noFill/>
        </p:spPr>
        <p:txBody>
          <a:bodyPr wrap="square" rtlCol="0">
            <a:spAutoFit/>
          </a:bodyPr>
          <a:lstStyle/>
          <a:p>
            <a:pPr marL="285750" indent="-285750">
              <a:buFont typeface="Wingdings" pitchFamily="2" charset="2"/>
              <a:buChar char="è"/>
            </a:pPr>
            <a:r>
              <a:rPr lang="fr-FR" sz="1400" b="1" dirty="0">
                <a:sym typeface="Wingdings" pitchFamily="2" charset="2"/>
              </a:rPr>
              <a:t>En 2008 un seul juge a appliqué la section</a:t>
            </a:r>
          </a:p>
          <a:p>
            <a:pPr marL="285750" indent="-285750">
              <a:buFont typeface="Wingdings" pitchFamily="2" charset="2"/>
              <a:buChar char="è"/>
            </a:pPr>
            <a:endParaRPr lang="fr-FR" sz="1400" b="1" dirty="0">
              <a:sym typeface="Wingdings" pitchFamily="2" charset="2"/>
            </a:endParaRPr>
          </a:p>
          <a:p>
            <a:pPr marL="285750" indent="-285750">
              <a:buFont typeface="Wingdings" pitchFamily="2" charset="2"/>
              <a:buChar char="è"/>
            </a:pPr>
            <a:r>
              <a:rPr lang="fr-FR" sz="1400" b="1" dirty="0">
                <a:sym typeface="Wingdings" pitchFamily="2" charset="2"/>
              </a:rPr>
              <a:t>De 2008 à 2009, aucune utilisation </a:t>
            </a:r>
          </a:p>
          <a:p>
            <a:pPr marL="285750" indent="-285750">
              <a:buFont typeface="Wingdings" pitchFamily="2" charset="2"/>
              <a:buChar char="è"/>
            </a:pPr>
            <a:endParaRPr lang="fr-FR" sz="1400" b="1" dirty="0">
              <a:sym typeface="Wingdings" pitchFamily="2" charset="2"/>
            </a:endParaRPr>
          </a:p>
          <a:p>
            <a:pPr marL="285750" indent="-285750">
              <a:buFont typeface="Wingdings" pitchFamily="2" charset="2"/>
              <a:buChar char="è"/>
            </a:pPr>
            <a:r>
              <a:rPr lang="fr-FR" sz="1400" b="1" dirty="0">
                <a:sym typeface="Wingdings" pitchFamily="2" charset="2"/>
              </a:rPr>
              <a:t>On voit par année une évolution dans le nombre de répétition devant le même juge ce qui démontre de leur implication dans l’utilisation de la section </a:t>
            </a:r>
            <a:endParaRPr lang="fr-FR" sz="1400" b="1" dirty="0"/>
          </a:p>
        </p:txBody>
      </p:sp>
      <p:graphicFrame>
        <p:nvGraphicFramePr>
          <p:cNvPr id="7" name="Graphique 6">
            <a:extLst>
              <a:ext uri="{FF2B5EF4-FFF2-40B4-BE49-F238E27FC236}">
                <a16:creationId xmlns:a16="http://schemas.microsoft.com/office/drawing/2014/main" id="{4F9FF2EA-7D6F-017F-F97A-276A4BE81580}"/>
              </a:ext>
            </a:extLst>
          </p:cNvPr>
          <p:cNvGraphicFramePr/>
          <p:nvPr>
            <p:extLst>
              <p:ext uri="{D42A27DB-BD31-4B8C-83A1-F6EECF244321}">
                <p14:modId xmlns:p14="http://schemas.microsoft.com/office/powerpoint/2010/main" val="94553844"/>
              </p:ext>
            </p:extLst>
          </p:nvPr>
        </p:nvGraphicFramePr>
        <p:xfrm>
          <a:off x="323529" y="1085426"/>
          <a:ext cx="8376334" cy="56811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23802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 avec coins rognés en diagonale 1">
            <a:extLst>
              <a:ext uri="{FF2B5EF4-FFF2-40B4-BE49-F238E27FC236}">
                <a16:creationId xmlns:a16="http://schemas.microsoft.com/office/drawing/2014/main" id="{299E623A-97FB-00D1-8351-E83A7698E19E}"/>
              </a:ext>
            </a:extLst>
          </p:cNvPr>
          <p:cNvSpPr/>
          <p:nvPr/>
        </p:nvSpPr>
        <p:spPr>
          <a:xfrm>
            <a:off x="7425000" y="1384328"/>
            <a:ext cx="3902927" cy="4754058"/>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a:extLst>
              <a:ext uri="{FF2B5EF4-FFF2-40B4-BE49-F238E27FC236}">
                <a16:creationId xmlns:a16="http://schemas.microsoft.com/office/drawing/2014/main" id="{3833508D-E8C2-42C9-9140-1F67A798D00C}"/>
              </a:ext>
            </a:extLst>
          </p:cNvPr>
          <p:cNvSpPr txBox="1"/>
          <p:nvPr/>
        </p:nvSpPr>
        <p:spPr>
          <a:xfrm>
            <a:off x="7436963" y="1591532"/>
            <a:ext cx="3890964" cy="4339650"/>
          </a:xfrm>
          <a:prstGeom prst="rect">
            <a:avLst/>
          </a:prstGeom>
          <a:noFill/>
        </p:spPr>
        <p:txBody>
          <a:bodyPr wrap="square" rtlCol="0">
            <a:spAutoFit/>
          </a:bodyPr>
          <a:lstStyle/>
          <a:p>
            <a:pPr algn="l"/>
            <a:r>
              <a:rPr lang="fr-FR" sz="1200" b="0" i="0" dirty="0">
                <a:solidFill>
                  <a:schemeClr val="bg1"/>
                </a:solidFill>
                <a:effectLst/>
                <a:latin typeface="Big Caslon Medium" panose="02000603090000020003" pitchFamily="2" charset="-79"/>
                <a:cs typeface="Big Caslon Medium" panose="02000603090000020003" pitchFamily="2" charset="-79"/>
              </a:rPr>
              <a:t>La section 172 du </a:t>
            </a:r>
            <a:r>
              <a:rPr lang="fr-FR" sz="1200" b="0" i="0" dirty="0" err="1">
                <a:solidFill>
                  <a:schemeClr val="bg1"/>
                </a:solidFill>
                <a:effectLst/>
                <a:latin typeface="Big Caslon Medium" panose="02000603090000020003" pitchFamily="2" charset="-79"/>
                <a:cs typeface="Big Caslon Medium" panose="02000603090000020003" pitchFamily="2" charset="-79"/>
              </a:rPr>
              <a:t>Companies</a:t>
            </a:r>
            <a:r>
              <a:rPr lang="fr-FR" sz="1200" b="0" i="0" dirty="0">
                <a:solidFill>
                  <a:schemeClr val="bg1"/>
                </a:solidFill>
                <a:effectLst/>
                <a:latin typeface="Big Caslon Medium" panose="02000603090000020003" pitchFamily="2" charset="-79"/>
                <a:cs typeface="Big Caslon Medium" panose="02000603090000020003" pitchFamily="2" charset="-79"/>
              </a:rPr>
              <a:t> </a:t>
            </a:r>
            <a:r>
              <a:rPr lang="fr-FR" sz="1200" b="0" i="0" dirty="0" err="1">
                <a:solidFill>
                  <a:schemeClr val="bg1"/>
                </a:solidFill>
                <a:effectLst/>
                <a:latin typeface="Big Caslon Medium" panose="02000603090000020003" pitchFamily="2" charset="-79"/>
                <a:cs typeface="Big Caslon Medium" panose="02000603090000020003" pitchFamily="2" charset="-79"/>
              </a:rPr>
              <a:t>Act</a:t>
            </a:r>
            <a:r>
              <a:rPr lang="fr-FR" sz="1200" b="0" i="0" dirty="0">
                <a:solidFill>
                  <a:schemeClr val="bg1"/>
                </a:solidFill>
                <a:effectLst/>
                <a:latin typeface="Big Caslon Medium" panose="02000603090000020003" pitchFamily="2" charset="-79"/>
                <a:cs typeface="Big Caslon Medium" panose="02000603090000020003" pitchFamily="2" charset="-79"/>
              </a:rPr>
              <a:t> 2006 est une disposition légale qui définit les obligations fiduciaires des administrateurs envers leur entreprise. Elle énonce que les administrateurs doivent agir dans l'intérêt de l'entreprise et de ses actionnaires, mais également prendre en compte les intérêts des parties prenantes, telles que les employés, les clients, les fournisseurs et l'environnement.</a:t>
            </a:r>
          </a:p>
          <a:p>
            <a:pPr algn="l"/>
            <a:endParaRPr lang="fr-FR" sz="1200" b="0" i="0" dirty="0">
              <a:solidFill>
                <a:schemeClr val="bg1"/>
              </a:solidFill>
              <a:effectLst/>
              <a:latin typeface="Big Caslon Medium" panose="02000603090000020003" pitchFamily="2" charset="-79"/>
              <a:cs typeface="Big Caslon Medium" panose="02000603090000020003" pitchFamily="2" charset="-79"/>
            </a:endParaRPr>
          </a:p>
          <a:p>
            <a:pPr algn="l"/>
            <a:r>
              <a:rPr lang="fr-FR" sz="1200" b="0" i="0" dirty="0">
                <a:solidFill>
                  <a:schemeClr val="bg1"/>
                </a:solidFill>
                <a:effectLst/>
                <a:latin typeface="Big Caslon Medium" panose="02000603090000020003" pitchFamily="2" charset="-79"/>
                <a:cs typeface="Big Caslon Medium" panose="02000603090000020003" pitchFamily="2" charset="-79"/>
              </a:rPr>
              <a:t>En vertu de la section 172, les administrateurs doivent exercer leurs fonctions avec soin, compétence et diligence, en utilisant leurs connaissances et leur expérience pour prendre des décisions éclairées. Ils doivent également veiller à ce que l'entreprise agisse de manière durable, en prenant en compte les conséquences à long terme de ses décisions.</a:t>
            </a:r>
          </a:p>
          <a:p>
            <a:pPr algn="l"/>
            <a:endParaRPr lang="fr-FR" sz="1200" b="0" i="0" dirty="0">
              <a:solidFill>
                <a:schemeClr val="bg1"/>
              </a:solidFill>
              <a:effectLst/>
              <a:latin typeface="Big Caslon Medium" panose="02000603090000020003" pitchFamily="2" charset="-79"/>
              <a:cs typeface="Big Caslon Medium" panose="02000603090000020003" pitchFamily="2" charset="-79"/>
            </a:endParaRPr>
          </a:p>
          <a:p>
            <a:pPr algn="l"/>
            <a:r>
              <a:rPr lang="fr-FR" sz="1200" b="0" i="0" dirty="0">
                <a:solidFill>
                  <a:schemeClr val="bg1"/>
                </a:solidFill>
                <a:effectLst/>
                <a:latin typeface="Big Caslon Medium" panose="02000603090000020003" pitchFamily="2" charset="-79"/>
                <a:cs typeface="Big Caslon Medium" panose="02000603090000020003" pitchFamily="2" charset="-79"/>
              </a:rPr>
              <a:t>La section 172 a été introduite pour encourager les entreprises à adopter une approche plus responsable et durable envers leurs parties prenantes, plutôt que de se concentrer uniquement sur la maximisation des profits pour les actionnaires. Elle a donc un rôle important dans la promotion d'une gouvernance d'entreprise responsable au Royaume-Uni.</a:t>
            </a:r>
          </a:p>
          <a:p>
            <a:endParaRPr lang="ko-KR" altLang="en-US" sz="1200" dirty="0">
              <a:solidFill>
                <a:schemeClr val="bg1"/>
              </a:solidFill>
              <a:cs typeface="Arial" pitchFamily="34" charset="0"/>
            </a:endParaRPr>
          </a:p>
        </p:txBody>
      </p:sp>
      <p:sp>
        <p:nvSpPr>
          <p:cNvPr id="8" name="TextBox 7">
            <a:extLst>
              <a:ext uri="{FF2B5EF4-FFF2-40B4-BE49-F238E27FC236}">
                <a16:creationId xmlns:a16="http://schemas.microsoft.com/office/drawing/2014/main" id="{38D44066-3915-4DD2-8956-B4059FE1D976}"/>
              </a:ext>
            </a:extLst>
          </p:cNvPr>
          <p:cNvSpPr txBox="1"/>
          <p:nvPr/>
        </p:nvSpPr>
        <p:spPr>
          <a:xfrm>
            <a:off x="1157116" y="951550"/>
            <a:ext cx="4674972" cy="523220"/>
          </a:xfrm>
          <a:prstGeom prst="rect">
            <a:avLst/>
          </a:prstGeom>
          <a:noFill/>
        </p:spPr>
        <p:txBody>
          <a:bodyPr wrap="square" rtlCol="0">
            <a:spAutoFit/>
          </a:bodyPr>
          <a:lstStyle/>
          <a:p>
            <a:r>
              <a:rPr lang="en-US" altLang="ko-KR" sz="2800" b="1" i="1" dirty="0">
                <a:solidFill>
                  <a:schemeClr val="bg1"/>
                </a:solidFill>
                <a:latin typeface="BIG CASLON MEDIUM" panose="02000603090000020003" pitchFamily="2" charset="-79"/>
                <a:cs typeface="BIG CASLON MEDIUM" panose="02000603090000020003" pitchFamily="2" charset="-79"/>
              </a:rPr>
              <a:t>La Section 172, </a:t>
            </a:r>
            <a:r>
              <a:rPr lang="en-US" altLang="ko-KR" sz="2800" b="1" i="1" dirty="0" err="1">
                <a:solidFill>
                  <a:schemeClr val="bg1"/>
                </a:solidFill>
                <a:latin typeface="BIG CASLON MEDIUM" panose="02000603090000020003" pitchFamily="2" charset="-79"/>
                <a:cs typeface="BIG CASLON MEDIUM" panose="02000603090000020003" pitchFamily="2" charset="-79"/>
              </a:rPr>
              <a:t>c’est</a:t>
            </a:r>
            <a:r>
              <a:rPr lang="en-US" altLang="ko-KR" sz="2800" b="1" i="1" dirty="0">
                <a:solidFill>
                  <a:schemeClr val="bg1"/>
                </a:solidFill>
                <a:latin typeface="BIG CASLON MEDIUM" panose="02000603090000020003" pitchFamily="2" charset="-79"/>
                <a:cs typeface="BIG CASLON MEDIUM" panose="02000603090000020003" pitchFamily="2" charset="-79"/>
              </a:rPr>
              <a:t> quoi ? </a:t>
            </a:r>
          </a:p>
        </p:txBody>
      </p:sp>
      <p:pic>
        <p:nvPicPr>
          <p:cNvPr id="7" name="Image 6">
            <a:extLst>
              <a:ext uri="{FF2B5EF4-FFF2-40B4-BE49-F238E27FC236}">
                <a16:creationId xmlns:a16="http://schemas.microsoft.com/office/drawing/2014/main" id="{607E9E41-8B2B-281A-E1FF-FC44506D22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805" y="1918674"/>
            <a:ext cx="6520299" cy="3210886"/>
          </a:xfrm>
          <a:prstGeom prst="rect">
            <a:avLst/>
          </a:prstGeom>
        </p:spPr>
      </p:pic>
    </p:spTree>
    <p:extLst>
      <p:ext uri="{BB962C8B-B14F-4D97-AF65-F5344CB8AC3E}">
        <p14:creationId xmlns:p14="http://schemas.microsoft.com/office/powerpoint/2010/main" val="314090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627766" y="759503"/>
            <a:ext cx="11573197" cy="724247"/>
          </a:xfrm>
          <a:prstGeom prst="rect">
            <a:avLst/>
          </a:prstGeom>
        </p:spPr>
        <p:txBody>
          <a:bodyPr/>
          <a:lstStyle/>
          <a:p>
            <a:r>
              <a:rPr lang="fr-FR" sz="4000" b="1" u="sng" dirty="0" err="1">
                <a:latin typeface="BIG CASLON MEDIUM" panose="02000603090000020003" pitchFamily="2" charset="-79"/>
                <a:cs typeface="BIG CASLON MEDIUM" panose="02000603090000020003" pitchFamily="2" charset="-79"/>
              </a:rPr>
              <a:t>Rationale</a:t>
            </a:r>
            <a:r>
              <a:rPr lang="fr-FR" sz="4000" b="1" u="sng" dirty="0">
                <a:latin typeface="BIG CASLON MEDIUM" panose="02000603090000020003" pitchFamily="2" charset="-79"/>
                <a:cs typeface="BIG CASLON MEDIUM" panose="02000603090000020003" pitchFamily="2" charset="-79"/>
              </a:rPr>
              <a:t> pour cette étude </a:t>
            </a:r>
            <a:endParaRPr lang="en-US" sz="4400" b="1" u="sng" dirty="0">
              <a:latin typeface="BIG CASLON MEDIUM" panose="02000603090000020003" pitchFamily="2" charset="-79"/>
              <a:cs typeface="BIG CASLON MEDIUM" panose="02000603090000020003" pitchFamily="2" charset="-79"/>
            </a:endParaRPr>
          </a:p>
        </p:txBody>
      </p:sp>
      <p:sp>
        <p:nvSpPr>
          <p:cNvPr id="3" name="Rounded Rectangle 3">
            <a:extLst>
              <a:ext uri="{FF2B5EF4-FFF2-40B4-BE49-F238E27FC236}">
                <a16:creationId xmlns:a16="http://schemas.microsoft.com/office/drawing/2014/main" id="{8D422474-65EE-4035-9B84-CA9A11039715}"/>
              </a:ext>
            </a:extLst>
          </p:cNvPr>
          <p:cNvSpPr/>
          <p:nvPr/>
        </p:nvSpPr>
        <p:spPr>
          <a:xfrm>
            <a:off x="999052" y="2897887"/>
            <a:ext cx="3115749" cy="2016224"/>
          </a:xfrm>
          <a:prstGeom prst="roundRect">
            <a:avLst>
              <a:gd name="adj" fmla="val 15250"/>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5" name="TextBox 4">
            <a:extLst>
              <a:ext uri="{FF2B5EF4-FFF2-40B4-BE49-F238E27FC236}">
                <a16:creationId xmlns:a16="http://schemas.microsoft.com/office/drawing/2014/main" id="{CF834912-EBBC-40CB-81AC-2659CE26D76A}"/>
              </a:ext>
            </a:extLst>
          </p:cNvPr>
          <p:cNvSpPr txBox="1"/>
          <p:nvPr/>
        </p:nvSpPr>
        <p:spPr>
          <a:xfrm>
            <a:off x="627766" y="3541533"/>
            <a:ext cx="3301372" cy="738664"/>
          </a:xfrm>
          <a:prstGeom prst="rect">
            <a:avLst/>
          </a:prstGeom>
          <a:noFill/>
        </p:spPr>
        <p:txBody>
          <a:bodyPr wrap="square" rtlCol="0" anchor="ctr">
            <a:spAutoFit/>
          </a:bodyPr>
          <a:lstStyle/>
          <a:p>
            <a:pPr lvl="1" algn="ctr"/>
            <a:r>
              <a:rPr lang="fr-FR" sz="1400" b="1" dirty="0">
                <a:latin typeface="Times New Roman" panose="02020603050405020304" pitchFamily="18" charset="0"/>
                <a:cs typeface="Times New Roman" panose="02020603050405020304" pitchFamily="18" charset="0"/>
              </a:rPr>
              <a:t>Ineffectivité de la section : la section est très peu utilisée en pratique, voir jamais. </a:t>
            </a:r>
          </a:p>
        </p:txBody>
      </p:sp>
      <p:sp>
        <p:nvSpPr>
          <p:cNvPr id="8" name="Rounded Rectangle 8">
            <a:extLst>
              <a:ext uri="{FF2B5EF4-FFF2-40B4-BE49-F238E27FC236}">
                <a16:creationId xmlns:a16="http://schemas.microsoft.com/office/drawing/2014/main" id="{550A8A5A-5724-43DC-8879-C1B673859B70}"/>
              </a:ext>
            </a:extLst>
          </p:cNvPr>
          <p:cNvSpPr/>
          <p:nvPr/>
        </p:nvSpPr>
        <p:spPr>
          <a:xfrm>
            <a:off x="8411339" y="3020758"/>
            <a:ext cx="3102822" cy="156072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9" name="Rounded Rectangle 9">
            <a:extLst>
              <a:ext uri="{FF2B5EF4-FFF2-40B4-BE49-F238E27FC236}">
                <a16:creationId xmlns:a16="http://schemas.microsoft.com/office/drawing/2014/main" id="{21EC4B1B-1B18-4739-9A1F-5B5317EA918A}"/>
              </a:ext>
            </a:extLst>
          </p:cNvPr>
          <p:cNvSpPr/>
          <p:nvPr/>
        </p:nvSpPr>
        <p:spPr>
          <a:xfrm>
            <a:off x="4229159" y="3368383"/>
            <a:ext cx="4067546" cy="9720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12" name="TextBox 11">
            <a:extLst>
              <a:ext uri="{FF2B5EF4-FFF2-40B4-BE49-F238E27FC236}">
                <a16:creationId xmlns:a16="http://schemas.microsoft.com/office/drawing/2014/main" id="{B5BD120B-34A0-4FF3-BCEA-46CD92852BDB}"/>
              </a:ext>
            </a:extLst>
          </p:cNvPr>
          <p:cNvSpPr txBox="1"/>
          <p:nvPr/>
        </p:nvSpPr>
        <p:spPr>
          <a:xfrm>
            <a:off x="8343976" y="3353386"/>
            <a:ext cx="2772970" cy="830997"/>
          </a:xfrm>
          <a:prstGeom prst="rect">
            <a:avLst/>
          </a:prstGeom>
          <a:noFill/>
        </p:spPr>
        <p:txBody>
          <a:bodyPr wrap="square" rtlCol="0" anchor="ctr">
            <a:spAutoFit/>
          </a:bodyPr>
          <a:lstStyle/>
          <a:p>
            <a:pPr lvl="1" algn="ctr"/>
            <a:r>
              <a:rPr lang="fr-FR" sz="1600" b="1" dirty="0">
                <a:latin typeface="Times New Roman" panose="02020603050405020304" pitchFamily="18" charset="0"/>
                <a:cs typeface="Times New Roman" panose="02020603050405020304" pitchFamily="18" charset="0"/>
              </a:rPr>
              <a:t>Manque d’étude empirique sur son impact concret. </a:t>
            </a:r>
          </a:p>
        </p:txBody>
      </p:sp>
      <p:grpSp>
        <p:nvGrpSpPr>
          <p:cNvPr id="14" name="Group 13">
            <a:extLst>
              <a:ext uri="{FF2B5EF4-FFF2-40B4-BE49-F238E27FC236}">
                <a16:creationId xmlns:a16="http://schemas.microsoft.com/office/drawing/2014/main" id="{13A79F9A-0309-4C46-AE0E-62A40CD8A5B9}"/>
              </a:ext>
            </a:extLst>
          </p:cNvPr>
          <p:cNvGrpSpPr/>
          <p:nvPr/>
        </p:nvGrpSpPr>
        <p:grpSpPr>
          <a:xfrm>
            <a:off x="4496770" y="5242073"/>
            <a:ext cx="3374620" cy="738665"/>
            <a:chOff x="3017859" y="4283314"/>
            <a:chExt cx="1890849" cy="738665"/>
          </a:xfrm>
        </p:grpSpPr>
        <p:sp>
          <p:nvSpPr>
            <p:cNvPr id="15" name="TextBox 14">
              <a:extLst>
                <a:ext uri="{FF2B5EF4-FFF2-40B4-BE49-F238E27FC236}">
                  <a16:creationId xmlns:a16="http://schemas.microsoft.com/office/drawing/2014/main" id="{8FC99F91-44AD-467D-ADA3-BD283CDA3DBF}"/>
                </a:ext>
              </a:extLst>
            </p:cNvPr>
            <p:cNvSpPr txBox="1"/>
            <p:nvPr/>
          </p:nvSpPr>
          <p:spPr>
            <a:xfrm>
              <a:off x="3021856" y="4560314"/>
              <a:ext cx="1886852" cy="461665"/>
            </a:xfrm>
            <a:prstGeom prst="rect">
              <a:avLst/>
            </a:prstGeom>
            <a:noFill/>
          </p:spPr>
          <p:txBody>
            <a:bodyPr wrap="square" rtlCol="0" anchor="ctr">
              <a:spAutoFit/>
            </a:bodyPr>
            <a:lstStyle/>
            <a:p>
              <a:r>
                <a:rPr lang="en-US" altLang="ko-KR" sz="1200" dirty="0">
                  <a:solidFill>
                    <a:schemeClr val="bg1"/>
                  </a:solidFill>
                  <a:cs typeface="Arial" pitchFamily="34" charset="0"/>
                </a:rPr>
                <a:t>You can simply impress your audience and add a unique zing and appeal to your Presentations. </a:t>
              </a:r>
            </a:p>
          </p:txBody>
        </p:sp>
        <p:sp>
          <p:nvSpPr>
            <p:cNvPr id="16" name="TextBox 15">
              <a:extLst>
                <a:ext uri="{FF2B5EF4-FFF2-40B4-BE49-F238E27FC236}">
                  <a16:creationId xmlns:a16="http://schemas.microsoft.com/office/drawing/2014/main" id="{32F52879-9EE0-4EC5-92A5-E93385248DF8}"/>
                </a:ext>
              </a:extLst>
            </p:cNvPr>
            <p:cNvSpPr txBox="1"/>
            <p:nvPr/>
          </p:nvSpPr>
          <p:spPr>
            <a:xfrm>
              <a:off x="3017859" y="4283314"/>
              <a:ext cx="1890849" cy="276999"/>
            </a:xfrm>
            <a:prstGeom prst="rect">
              <a:avLst/>
            </a:prstGeom>
            <a:noFill/>
          </p:spPr>
          <p:txBody>
            <a:bodyPr wrap="square" rtlCol="0" anchor="ctr">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sp>
        <p:nvSpPr>
          <p:cNvPr id="19" name="TextBox 18">
            <a:extLst>
              <a:ext uri="{FF2B5EF4-FFF2-40B4-BE49-F238E27FC236}">
                <a16:creationId xmlns:a16="http://schemas.microsoft.com/office/drawing/2014/main" id="{4BB252D7-6E70-4D3D-A34C-15AF22C166D5}"/>
              </a:ext>
            </a:extLst>
          </p:cNvPr>
          <p:cNvSpPr txBox="1"/>
          <p:nvPr/>
        </p:nvSpPr>
        <p:spPr>
          <a:xfrm>
            <a:off x="4310241" y="3490056"/>
            <a:ext cx="3905658" cy="646331"/>
          </a:xfrm>
          <a:prstGeom prst="rect">
            <a:avLst/>
          </a:prstGeom>
          <a:noFill/>
        </p:spPr>
        <p:txBody>
          <a:bodyPr wrap="square" rtlCol="0" anchor="ctr">
            <a:spAutoFit/>
          </a:bodyPr>
          <a:lstStyle/>
          <a:p>
            <a:pPr algn="ctr"/>
            <a:r>
              <a:rPr lang="fr-FR" dirty="0">
                <a:latin typeface="Times New Roman" panose="02020603050405020304" pitchFamily="18" charset="0"/>
                <a:cs typeface="Times New Roman" panose="02020603050405020304" pitchFamily="18" charset="0"/>
              </a:rPr>
              <a:t>2 critiques doctrinales reviennent souvent : </a:t>
            </a:r>
          </a:p>
        </p:txBody>
      </p:sp>
      <p:grpSp>
        <p:nvGrpSpPr>
          <p:cNvPr id="20" name="Group 19">
            <a:extLst>
              <a:ext uri="{FF2B5EF4-FFF2-40B4-BE49-F238E27FC236}">
                <a16:creationId xmlns:a16="http://schemas.microsoft.com/office/drawing/2014/main" id="{5DEA3547-6D6E-41FF-89F8-207E780B5D47}"/>
              </a:ext>
            </a:extLst>
          </p:cNvPr>
          <p:cNvGrpSpPr/>
          <p:nvPr/>
        </p:nvGrpSpPr>
        <p:grpSpPr>
          <a:xfrm>
            <a:off x="2461539" y="2355471"/>
            <a:ext cx="1328046" cy="1423885"/>
            <a:chOff x="1841702" y="1951752"/>
            <a:chExt cx="1328046" cy="1423885"/>
          </a:xfrm>
          <a:solidFill>
            <a:schemeClr val="accent2"/>
          </a:solidFill>
        </p:grpSpPr>
        <p:sp>
          <p:nvSpPr>
            <p:cNvPr id="21" name="Block Arc 20">
              <a:extLst>
                <a:ext uri="{FF2B5EF4-FFF2-40B4-BE49-F238E27FC236}">
                  <a16:creationId xmlns:a16="http://schemas.microsoft.com/office/drawing/2014/main" id="{FFFD8D38-3833-45F0-99A8-70A395C0FDE1}"/>
                </a:ext>
              </a:extLst>
            </p:cNvPr>
            <p:cNvSpPr/>
            <p:nvPr/>
          </p:nvSpPr>
          <p:spPr>
            <a:xfrm>
              <a:off x="1841702" y="2047591"/>
              <a:ext cx="1328046" cy="1328046"/>
            </a:xfrm>
            <a:prstGeom prst="blockArc">
              <a:avLst>
                <a:gd name="adj1" fmla="val 10800000"/>
                <a:gd name="adj2" fmla="val 16200000"/>
                <a:gd name="adj3" fmla="val 1562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2" name="Isosceles Triangle 21">
              <a:extLst>
                <a:ext uri="{FF2B5EF4-FFF2-40B4-BE49-F238E27FC236}">
                  <a16:creationId xmlns:a16="http://schemas.microsoft.com/office/drawing/2014/main" id="{4DAB2563-15D9-425C-BD0C-8808427199EB}"/>
                </a:ext>
              </a:extLst>
            </p:cNvPr>
            <p:cNvSpPr/>
            <p:nvPr/>
          </p:nvSpPr>
          <p:spPr>
            <a:xfrm rot="5400000">
              <a:off x="2476917" y="1978799"/>
              <a:ext cx="392177" cy="33808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23" name="Group 22">
            <a:extLst>
              <a:ext uri="{FF2B5EF4-FFF2-40B4-BE49-F238E27FC236}">
                <a16:creationId xmlns:a16="http://schemas.microsoft.com/office/drawing/2014/main" id="{ED660EC2-F9BE-428C-98FB-0F4B4AF36A1C}"/>
              </a:ext>
            </a:extLst>
          </p:cNvPr>
          <p:cNvGrpSpPr/>
          <p:nvPr/>
        </p:nvGrpSpPr>
        <p:grpSpPr>
          <a:xfrm flipV="1">
            <a:off x="2463300" y="4356523"/>
            <a:ext cx="1328046" cy="1423885"/>
            <a:chOff x="1841702" y="1951752"/>
            <a:chExt cx="1328046" cy="1423885"/>
          </a:xfrm>
          <a:solidFill>
            <a:schemeClr val="accent2"/>
          </a:solidFill>
        </p:grpSpPr>
        <p:sp>
          <p:nvSpPr>
            <p:cNvPr id="24" name="Block Arc 23">
              <a:extLst>
                <a:ext uri="{FF2B5EF4-FFF2-40B4-BE49-F238E27FC236}">
                  <a16:creationId xmlns:a16="http://schemas.microsoft.com/office/drawing/2014/main" id="{42EDBCA6-9757-4545-BF62-C723F652B6E8}"/>
                </a:ext>
              </a:extLst>
            </p:cNvPr>
            <p:cNvSpPr/>
            <p:nvPr/>
          </p:nvSpPr>
          <p:spPr>
            <a:xfrm>
              <a:off x="1841702" y="2047591"/>
              <a:ext cx="1328046" cy="1328046"/>
            </a:xfrm>
            <a:prstGeom prst="blockArc">
              <a:avLst>
                <a:gd name="adj1" fmla="val 10800000"/>
                <a:gd name="adj2" fmla="val 16200000"/>
                <a:gd name="adj3" fmla="val 1562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5" name="Isosceles Triangle 24">
              <a:extLst>
                <a:ext uri="{FF2B5EF4-FFF2-40B4-BE49-F238E27FC236}">
                  <a16:creationId xmlns:a16="http://schemas.microsoft.com/office/drawing/2014/main" id="{DDBE5E2E-FA83-480E-952A-456784E2FE11}"/>
                </a:ext>
              </a:extLst>
            </p:cNvPr>
            <p:cNvSpPr/>
            <p:nvPr/>
          </p:nvSpPr>
          <p:spPr>
            <a:xfrm rot="5400000">
              <a:off x="2476917" y="1978799"/>
              <a:ext cx="392177" cy="33808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26" name="Group 25">
            <a:extLst>
              <a:ext uri="{FF2B5EF4-FFF2-40B4-BE49-F238E27FC236}">
                <a16:creationId xmlns:a16="http://schemas.microsoft.com/office/drawing/2014/main" id="{691854BD-9981-4026-8BBC-A5DB2B62F1B2}"/>
              </a:ext>
            </a:extLst>
          </p:cNvPr>
          <p:cNvGrpSpPr/>
          <p:nvPr/>
        </p:nvGrpSpPr>
        <p:grpSpPr>
          <a:xfrm flipH="1" flipV="1">
            <a:off x="8466855" y="4452362"/>
            <a:ext cx="1419600" cy="1328046"/>
            <a:chOff x="1750148" y="2047591"/>
            <a:chExt cx="1419600" cy="1328046"/>
          </a:xfrm>
          <a:solidFill>
            <a:schemeClr val="accent3"/>
          </a:solidFill>
        </p:grpSpPr>
        <p:sp>
          <p:nvSpPr>
            <p:cNvPr id="27" name="Block Arc 26">
              <a:extLst>
                <a:ext uri="{FF2B5EF4-FFF2-40B4-BE49-F238E27FC236}">
                  <a16:creationId xmlns:a16="http://schemas.microsoft.com/office/drawing/2014/main" id="{C488F26C-0E72-4016-BC8B-53B50E5C52A8}"/>
                </a:ext>
              </a:extLst>
            </p:cNvPr>
            <p:cNvSpPr/>
            <p:nvPr/>
          </p:nvSpPr>
          <p:spPr>
            <a:xfrm>
              <a:off x="1841702" y="2047591"/>
              <a:ext cx="1328046" cy="1328046"/>
            </a:xfrm>
            <a:prstGeom prst="blockArc">
              <a:avLst>
                <a:gd name="adj1" fmla="val 10800000"/>
                <a:gd name="adj2" fmla="val 16200000"/>
                <a:gd name="adj3" fmla="val 1562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8" name="Isosceles Triangle 27">
              <a:extLst>
                <a:ext uri="{FF2B5EF4-FFF2-40B4-BE49-F238E27FC236}">
                  <a16:creationId xmlns:a16="http://schemas.microsoft.com/office/drawing/2014/main" id="{D845A8E7-F483-4D3C-A15F-104464B9DBD4}"/>
                </a:ext>
              </a:extLst>
            </p:cNvPr>
            <p:cNvSpPr/>
            <p:nvPr/>
          </p:nvSpPr>
          <p:spPr>
            <a:xfrm rot="10800000">
              <a:off x="1750148" y="2702865"/>
              <a:ext cx="392177" cy="33808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29" name="Group 28">
            <a:extLst>
              <a:ext uri="{FF2B5EF4-FFF2-40B4-BE49-F238E27FC236}">
                <a16:creationId xmlns:a16="http://schemas.microsoft.com/office/drawing/2014/main" id="{60C33118-B593-42EF-A66C-47ED6584A81F}"/>
              </a:ext>
            </a:extLst>
          </p:cNvPr>
          <p:cNvGrpSpPr/>
          <p:nvPr/>
        </p:nvGrpSpPr>
        <p:grpSpPr>
          <a:xfrm flipH="1">
            <a:off x="8466855" y="2025340"/>
            <a:ext cx="1419600" cy="1328046"/>
            <a:chOff x="1750148" y="2047591"/>
            <a:chExt cx="1419600" cy="1328046"/>
          </a:xfrm>
          <a:solidFill>
            <a:schemeClr val="accent1"/>
          </a:solidFill>
        </p:grpSpPr>
        <p:sp>
          <p:nvSpPr>
            <p:cNvPr id="30" name="Block Arc 29">
              <a:extLst>
                <a:ext uri="{FF2B5EF4-FFF2-40B4-BE49-F238E27FC236}">
                  <a16:creationId xmlns:a16="http://schemas.microsoft.com/office/drawing/2014/main" id="{E97497CA-9646-4D33-9C52-E1563FFD4FAC}"/>
                </a:ext>
              </a:extLst>
            </p:cNvPr>
            <p:cNvSpPr/>
            <p:nvPr/>
          </p:nvSpPr>
          <p:spPr>
            <a:xfrm>
              <a:off x="1841702" y="2047591"/>
              <a:ext cx="1328046" cy="1328046"/>
            </a:xfrm>
            <a:prstGeom prst="blockArc">
              <a:avLst>
                <a:gd name="adj1" fmla="val 10800000"/>
                <a:gd name="adj2" fmla="val 16200000"/>
                <a:gd name="adj3" fmla="val 1562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1" name="Isosceles Triangle 30">
              <a:extLst>
                <a:ext uri="{FF2B5EF4-FFF2-40B4-BE49-F238E27FC236}">
                  <a16:creationId xmlns:a16="http://schemas.microsoft.com/office/drawing/2014/main" id="{85376E8C-6166-4287-9AC4-978EE6CA5E42}"/>
                </a:ext>
              </a:extLst>
            </p:cNvPr>
            <p:cNvSpPr/>
            <p:nvPr/>
          </p:nvSpPr>
          <p:spPr>
            <a:xfrm rot="10800000">
              <a:off x="1750148" y="2704926"/>
              <a:ext cx="392177" cy="33808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spTree>
    <p:extLst>
      <p:ext uri="{BB962C8B-B14F-4D97-AF65-F5344CB8AC3E}">
        <p14:creationId xmlns:p14="http://schemas.microsoft.com/office/powerpoint/2010/main" val="1299181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sz="4800" u="sng" dirty="0" err="1">
                <a:latin typeface="Big Caslon Medium" panose="02000603090000020003" pitchFamily="2" charset="-79"/>
                <a:cs typeface="Big Caslon Medium" panose="02000603090000020003" pitchFamily="2" charset="-79"/>
              </a:rPr>
              <a:t>Méthode</a:t>
            </a:r>
            <a:r>
              <a:rPr lang="en-US" sz="4800" u="sng" dirty="0">
                <a:latin typeface="Big Caslon Medium" panose="02000603090000020003" pitchFamily="2" charset="-79"/>
                <a:cs typeface="Big Caslon Medium" panose="02000603090000020003" pitchFamily="2" charset="-79"/>
              </a:rPr>
              <a:t> </a:t>
            </a:r>
            <a:r>
              <a:rPr lang="en-US" sz="4800" u="sng" dirty="0" err="1">
                <a:latin typeface="Big Caslon Medium" panose="02000603090000020003" pitchFamily="2" charset="-79"/>
                <a:cs typeface="Big Caslon Medium" panose="02000603090000020003" pitchFamily="2" charset="-79"/>
              </a:rPr>
              <a:t>utilisée</a:t>
            </a:r>
            <a:endParaRPr lang="en-US" sz="4800" u="sng" dirty="0">
              <a:latin typeface="Big Caslon Medium" panose="02000603090000020003" pitchFamily="2" charset="-79"/>
              <a:cs typeface="Big Caslon Medium" panose="02000603090000020003" pitchFamily="2" charset="-79"/>
            </a:endParaRPr>
          </a:p>
        </p:txBody>
      </p:sp>
      <p:grpSp>
        <p:nvGrpSpPr>
          <p:cNvPr id="162" name="Group 161">
            <a:extLst>
              <a:ext uri="{FF2B5EF4-FFF2-40B4-BE49-F238E27FC236}">
                <a16:creationId xmlns:a16="http://schemas.microsoft.com/office/drawing/2014/main" id="{0408B44B-876F-47EB-9B09-119AA6C93F03}"/>
              </a:ext>
            </a:extLst>
          </p:cNvPr>
          <p:cNvGrpSpPr/>
          <p:nvPr/>
        </p:nvGrpSpPr>
        <p:grpSpPr>
          <a:xfrm>
            <a:off x="433257" y="5125337"/>
            <a:ext cx="2834998" cy="1058871"/>
            <a:chOff x="643028" y="4941885"/>
            <a:chExt cx="2196000" cy="1058871"/>
          </a:xfrm>
        </p:grpSpPr>
        <p:sp>
          <p:nvSpPr>
            <p:cNvPr id="163" name="Text Placeholder 8">
              <a:extLst>
                <a:ext uri="{FF2B5EF4-FFF2-40B4-BE49-F238E27FC236}">
                  <a16:creationId xmlns:a16="http://schemas.microsoft.com/office/drawing/2014/main" id="{2808C26A-FDE2-497E-A9DC-5DFEC923FA49}"/>
                </a:ext>
              </a:extLst>
            </p:cNvPr>
            <p:cNvSpPr txBox="1">
              <a:spLocks/>
            </p:cNvSpPr>
            <p:nvPr/>
          </p:nvSpPr>
          <p:spPr>
            <a:xfrm>
              <a:off x="643028" y="4941885"/>
              <a:ext cx="2196000" cy="277200"/>
            </a:xfrm>
            <a:prstGeom prst="rect">
              <a:avLst/>
            </a:prstGeom>
          </p:spPr>
          <p:txBody>
            <a:bodyPr anchor="t"/>
            <a:lstStyle>
              <a:lvl1pPr marL="0" indent="0" algn="ctr" defTabSz="914400" rtl="0" eaLnBrk="1" latinLnBrk="1" hangingPunct="1">
                <a:spcBef>
                  <a:spcPct val="20000"/>
                </a:spcBef>
                <a:buFont typeface="Arial" pitchFamily="34" charset="0"/>
                <a:buNone/>
                <a:defRPr sz="12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600" u="sng" dirty="0" err="1">
                  <a:solidFill>
                    <a:schemeClr val="tx1">
                      <a:lumMod val="65000"/>
                      <a:lumOff val="35000"/>
                    </a:schemeClr>
                  </a:solidFill>
                  <a:cs typeface="Arial" pitchFamily="34" charset="0"/>
                </a:rPr>
                <a:t>Partie</a:t>
              </a:r>
              <a:r>
                <a:rPr lang="en-US" altLang="ko-KR" sz="1600" u="sng" dirty="0">
                  <a:solidFill>
                    <a:schemeClr val="tx1">
                      <a:lumMod val="65000"/>
                      <a:lumOff val="35000"/>
                    </a:schemeClr>
                  </a:solidFill>
                  <a:cs typeface="Arial" pitchFamily="34" charset="0"/>
                </a:rPr>
                <a:t> 1</a:t>
              </a:r>
              <a:endParaRPr lang="ko-KR" altLang="en-US" sz="1600" u="sng" dirty="0">
                <a:solidFill>
                  <a:schemeClr val="tx1">
                    <a:lumMod val="65000"/>
                    <a:lumOff val="35000"/>
                  </a:schemeClr>
                </a:solidFill>
                <a:cs typeface="Arial" pitchFamily="34" charset="0"/>
              </a:endParaRPr>
            </a:p>
          </p:txBody>
        </p:sp>
        <p:sp>
          <p:nvSpPr>
            <p:cNvPr id="164" name="Text Placeholder 29">
              <a:extLst>
                <a:ext uri="{FF2B5EF4-FFF2-40B4-BE49-F238E27FC236}">
                  <a16:creationId xmlns:a16="http://schemas.microsoft.com/office/drawing/2014/main" id="{69801AB6-A925-4E66-9209-ED3277206A8C}"/>
                </a:ext>
              </a:extLst>
            </p:cNvPr>
            <p:cNvSpPr txBox="1">
              <a:spLocks/>
            </p:cNvSpPr>
            <p:nvPr/>
          </p:nvSpPr>
          <p:spPr>
            <a:xfrm>
              <a:off x="643028" y="5309980"/>
              <a:ext cx="2196000" cy="690776"/>
            </a:xfrm>
            <a:prstGeom prst="rect">
              <a:avLst/>
            </a:prstGeom>
          </p:spPr>
          <p:txBody>
            <a:bodyPr anchor="t"/>
            <a:lstStyle>
              <a:lvl1pPr marL="0" indent="0" algn="ctr" defTabSz="914400" rtl="0" eaLnBrk="1" latinLnBrk="1" hangingPunct="1">
                <a:spcBef>
                  <a:spcPct val="20000"/>
                </a:spcBef>
                <a:buFont typeface="Arial" pitchFamily="34" charset="0"/>
                <a:buNone/>
                <a:defRPr sz="1200" b="0"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fr-FR" sz="1400" dirty="0">
                  <a:latin typeface="Times New Roman" panose="02020603050405020304" pitchFamily="18" charset="0"/>
                  <a:cs typeface="Times New Roman" panose="02020603050405020304" pitchFamily="18" charset="0"/>
                </a:rPr>
                <a:t>Web </a:t>
              </a:r>
              <a:r>
                <a:rPr lang="fr-FR" sz="1400" dirty="0" err="1">
                  <a:latin typeface="Times New Roman" panose="02020603050405020304" pitchFamily="18" charset="0"/>
                  <a:cs typeface="Times New Roman" panose="02020603050405020304" pitchFamily="18" charset="0"/>
                </a:rPr>
                <a:t>scrapping</a:t>
              </a:r>
              <a:r>
                <a:rPr lang="fr-FR" sz="1400" dirty="0">
                  <a:latin typeface="Times New Roman" panose="02020603050405020304" pitchFamily="18" charset="0"/>
                  <a:cs typeface="Times New Roman" panose="02020603050405020304" pitchFamily="18" charset="0"/>
                </a:rPr>
                <a:t> du site </a:t>
              </a:r>
              <a:r>
                <a:rPr lang="fr-FR" sz="1400" dirty="0" err="1">
                  <a:latin typeface="Times New Roman" panose="02020603050405020304" pitchFamily="18" charset="0"/>
                  <a:cs typeface="Times New Roman" panose="02020603050405020304" pitchFamily="18" charset="0"/>
                </a:rPr>
                <a:t>Bailii</a:t>
              </a:r>
              <a:r>
                <a:rPr lang="fr-FR" sz="1400" dirty="0">
                  <a:latin typeface="Times New Roman" panose="02020603050405020304" pitchFamily="18" charset="0"/>
                  <a:cs typeface="Times New Roman" panose="02020603050405020304" pitchFamily="18" charset="0"/>
                </a:rPr>
                <a:t> </a:t>
              </a:r>
            </a:p>
          </p:txBody>
        </p:sp>
      </p:grpSp>
      <p:grpSp>
        <p:nvGrpSpPr>
          <p:cNvPr id="165" name="Group 164">
            <a:extLst>
              <a:ext uri="{FF2B5EF4-FFF2-40B4-BE49-F238E27FC236}">
                <a16:creationId xmlns:a16="http://schemas.microsoft.com/office/drawing/2014/main" id="{CCAD608B-FF9D-45FC-AD6B-00A3F32462F4}"/>
              </a:ext>
            </a:extLst>
          </p:cNvPr>
          <p:cNvGrpSpPr/>
          <p:nvPr/>
        </p:nvGrpSpPr>
        <p:grpSpPr>
          <a:xfrm>
            <a:off x="8918680" y="5125337"/>
            <a:ext cx="2804650" cy="1058871"/>
            <a:chOff x="9113277" y="5125337"/>
            <a:chExt cx="2196000" cy="1058871"/>
          </a:xfrm>
        </p:grpSpPr>
        <p:sp>
          <p:nvSpPr>
            <p:cNvPr id="166" name="Text Placeholder 30">
              <a:extLst>
                <a:ext uri="{FF2B5EF4-FFF2-40B4-BE49-F238E27FC236}">
                  <a16:creationId xmlns:a16="http://schemas.microsoft.com/office/drawing/2014/main" id="{3B91AAB5-18FC-4738-8518-D10F09CD917A}"/>
                </a:ext>
              </a:extLst>
            </p:cNvPr>
            <p:cNvSpPr txBox="1">
              <a:spLocks/>
            </p:cNvSpPr>
            <p:nvPr/>
          </p:nvSpPr>
          <p:spPr>
            <a:xfrm>
              <a:off x="9113277" y="5125337"/>
              <a:ext cx="2196000" cy="277200"/>
            </a:xfrm>
            <a:prstGeom prst="rect">
              <a:avLst/>
            </a:prstGeom>
          </p:spPr>
          <p:txBody>
            <a:bodyPr anchor="t"/>
            <a:lstStyle>
              <a:lvl1pPr marL="0" indent="0" algn="ctr" defTabSz="914400" rtl="0" eaLnBrk="1" latinLnBrk="1" hangingPunct="1">
                <a:spcBef>
                  <a:spcPct val="20000"/>
                </a:spcBef>
                <a:buFont typeface="Arial" pitchFamily="34" charset="0"/>
                <a:buNone/>
                <a:defRPr sz="12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600" u="sng" dirty="0" err="1">
                  <a:solidFill>
                    <a:schemeClr val="tx1">
                      <a:lumMod val="65000"/>
                      <a:lumOff val="35000"/>
                    </a:schemeClr>
                  </a:solidFill>
                  <a:cs typeface="Arial" pitchFamily="34" charset="0"/>
                </a:rPr>
                <a:t>Partie</a:t>
              </a:r>
              <a:r>
                <a:rPr lang="en-US" altLang="ko-KR" sz="1600" u="sng" dirty="0">
                  <a:solidFill>
                    <a:schemeClr val="tx1">
                      <a:lumMod val="65000"/>
                      <a:lumOff val="35000"/>
                    </a:schemeClr>
                  </a:solidFill>
                  <a:cs typeface="Arial" pitchFamily="34" charset="0"/>
                </a:rPr>
                <a:t> 2</a:t>
              </a:r>
              <a:endParaRPr lang="ko-KR" altLang="en-US" sz="1600" u="sng" dirty="0">
                <a:solidFill>
                  <a:schemeClr val="tx1">
                    <a:lumMod val="65000"/>
                    <a:lumOff val="35000"/>
                  </a:schemeClr>
                </a:solidFill>
                <a:cs typeface="Arial" pitchFamily="34" charset="0"/>
              </a:endParaRPr>
            </a:p>
          </p:txBody>
        </p:sp>
        <p:sp>
          <p:nvSpPr>
            <p:cNvPr id="167" name="Text Placeholder 31">
              <a:extLst>
                <a:ext uri="{FF2B5EF4-FFF2-40B4-BE49-F238E27FC236}">
                  <a16:creationId xmlns:a16="http://schemas.microsoft.com/office/drawing/2014/main" id="{63A4FC7C-7DB8-4995-89B3-CD485ECECA28}"/>
                </a:ext>
              </a:extLst>
            </p:cNvPr>
            <p:cNvSpPr txBox="1">
              <a:spLocks/>
            </p:cNvSpPr>
            <p:nvPr/>
          </p:nvSpPr>
          <p:spPr>
            <a:xfrm>
              <a:off x="9113277" y="5502535"/>
              <a:ext cx="2196000" cy="681673"/>
            </a:xfrm>
            <a:prstGeom prst="rect">
              <a:avLst/>
            </a:prstGeom>
          </p:spPr>
          <p:txBody>
            <a:bodyPr anchor="t"/>
            <a:lstStyle>
              <a:lvl1pPr marL="0" indent="0" algn="ctr" defTabSz="914400" rtl="0" eaLnBrk="1" latinLnBrk="1" hangingPunct="1">
                <a:spcBef>
                  <a:spcPct val="20000"/>
                </a:spcBef>
                <a:buFont typeface="Arial" pitchFamily="34" charset="0"/>
                <a:buNone/>
                <a:defRPr sz="1200" b="0"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fr-FR" sz="1400" dirty="0">
                  <a:latin typeface="Times New Roman" panose="02020603050405020304" pitchFamily="18" charset="0"/>
                  <a:cs typeface="Times New Roman" panose="02020603050405020304" pitchFamily="18" charset="0"/>
                </a:rPr>
                <a:t>Création d’un </a:t>
              </a:r>
              <a:r>
                <a:rPr lang="fr-FR" sz="1400" dirty="0" err="1">
                  <a:latin typeface="Times New Roman" panose="02020603050405020304" pitchFamily="18" charset="0"/>
                  <a:cs typeface="Times New Roman" panose="02020603050405020304" pitchFamily="18" charset="0"/>
                </a:rPr>
                <a:t>dataframe</a:t>
              </a:r>
              <a:r>
                <a:rPr lang="fr-FR" sz="1400" dirty="0">
                  <a:latin typeface="Times New Roman" panose="02020603050405020304" pitchFamily="18" charset="0"/>
                  <a:cs typeface="Times New Roman" panose="02020603050405020304" pitchFamily="18" charset="0"/>
                </a:rPr>
                <a:t> au format csv réunissant certains critères d’analyse: date, juridiction, juges, numéro de citation.</a:t>
              </a:r>
            </a:p>
          </p:txBody>
        </p:sp>
      </p:grpSp>
      <p:sp>
        <p:nvSpPr>
          <p:cNvPr id="168" name="Oval 19">
            <a:extLst>
              <a:ext uri="{FF2B5EF4-FFF2-40B4-BE49-F238E27FC236}">
                <a16:creationId xmlns:a16="http://schemas.microsoft.com/office/drawing/2014/main" id="{8BB8C4E6-3DC2-4E4C-B040-CC7B5FA40560}"/>
              </a:ext>
            </a:extLst>
          </p:cNvPr>
          <p:cNvSpPr/>
          <p:nvPr/>
        </p:nvSpPr>
        <p:spPr>
          <a:xfrm>
            <a:off x="9943809" y="4270946"/>
            <a:ext cx="754393" cy="754393"/>
          </a:xfrm>
          <a:prstGeom prst="ellips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b="1" dirty="0"/>
          </a:p>
        </p:txBody>
      </p:sp>
      <p:sp>
        <p:nvSpPr>
          <p:cNvPr id="169" name="Oval 20">
            <a:extLst>
              <a:ext uri="{FF2B5EF4-FFF2-40B4-BE49-F238E27FC236}">
                <a16:creationId xmlns:a16="http://schemas.microsoft.com/office/drawing/2014/main" id="{CAB30BBF-F98E-4978-954C-B6CA3F3BB96E}"/>
              </a:ext>
            </a:extLst>
          </p:cNvPr>
          <p:cNvSpPr/>
          <p:nvPr/>
        </p:nvSpPr>
        <p:spPr>
          <a:xfrm>
            <a:off x="1473560" y="4270946"/>
            <a:ext cx="754393" cy="754393"/>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b="1" dirty="0"/>
          </a:p>
        </p:txBody>
      </p:sp>
      <p:grpSp>
        <p:nvGrpSpPr>
          <p:cNvPr id="172" name="Group 171">
            <a:extLst>
              <a:ext uri="{FF2B5EF4-FFF2-40B4-BE49-F238E27FC236}">
                <a16:creationId xmlns:a16="http://schemas.microsoft.com/office/drawing/2014/main" id="{9327CA41-1321-4A5D-83E9-9F4FDA285FF0}"/>
              </a:ext>
            </a:extLst>
          </p:cNvPr>
          <p:cNvGrpSpPr/>
          <p:nvPr/>
        </p:nvGrpSpPr>
        <p:grpSpPr>
          <a:xfrm>
            <a:off x="4520486" y="2525896"/>
            <a:ext cx="3151028" cy="2729996"/>
            <a:chOff x="4998000" y="2525896"/>
            <a:chExt cx="2196000" cy="2729996"/>
          </a:xfrm>
        </p:grpSpPr>
        <p:sp>
          <p:nvSpPr>
            <p:cNvPr id="173" name="Text Placeholder 30">
              <a:extLst>
                <a:ext uri="{FF2B5EF4-FFF2-40B4-BE49-F238E27FC236}">
                  <a16:creationId xmlns:a16="http://schemas.microsoft.com/office/drawing/2014/main" id="{9ED0DCA1-3352-478B-B8C8-EB4C9572777F}"/>
                </a:ext>
              </a:extLst>
            </p:cNvPr>
            <p:cNvSpPr txBox="1">
              <a:spLocks/>
            </p:cNvSpPr>
            <p:nvPr/>
          </p:nvSpPr>
          <p:spPr>
            <a:xfrm>
              <a:off x="4998000" y="2525896"/>
              <a:ext cx="2196000" cy="277200"/>
            </a:xfrm>
            <a:prstGeom prst="rect">
              <a:avLst/>
            </a:prstGeom>
          </p:spPr>
          <p:txBody>
            <a:bodyPr anchor="t"/>
            <a:lstStyle>
              <a:lvl1pPr marL="0" indent="0" algn="ctr" defTabSz="914400" rtl="0" eaLnBrk="1" latinLnBrk="1" hangingPunct="1">
                <a:spcBef>
                  <a:spcPct val="20000"/>
                </a:spcBef>
                <a:buFont typeface="Arial" pitchFamily="34" charset="0"/>
                <a:buNone/>
                <a:defRPr sz="12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600" u="sng" dirty="0" err="1">
                  <a:solidFill>
                    <a:schemeClr val="tx1">
                      <a:lumMod val="65000"/>
                      <a:lumOff val="35000"/>
                    </a:schemeClr>
                  </a:solidFill>
                  <a:cs typeface="Arial" pitchFamily="34" charset="0"/>
                </a:rPr>
                <a:t>Partie</a:t>
              </a:r>
              <a:r>
                <a:rPr lang="en-US" altLang="ko-KR" sz="1600" u="sng" dirty="0">
                  <a:solidFill>
                    <a:schemeClr val="tx1">
                      <a:lumMod val="65000"/>
                      <a:lumOff val="35000"/>
                    </a:schemeClr>
                  </a:solidFill>
                  <a:cs typeface="Arial" pitchFamily="34" charset="0"/>
                </a:rPr>
                <a:t> 3</a:t>
              </a:r>
              <a:endParaRPr lang="ko-KR" altLang="en-US" sz="1600" u="sng" dirty="0">
                <a:solidFill>
                  <a:schemeClr val="tx1">
                    <a:lumMod val="65000"/>
                    <a:lumOff val="35000"/>
                  </a:schemeClr>
                </a:solidFill>
                <a:cs typeface="Arial" pitchFamily="34" charset="0"/>
              </a:endParaRPr>
            </a:p>
          </p:txBody>
        </p:sp>
        <p:sp>
          <p:nvSpPr>
            <p:cNvPr id="174" name="Text Placeholder 31">
              <a:extLst>
                <a:ext uri="{FF2B5EF4-FFF2-40B4-BE49-F238E27FC236}">
                  <a16:creationId xmlns:a16="http://schemas.microsoft.com/office/drawing/2014/main" id="{66394069-3517-440D-88F9-027F57618E67}"/>
                </a:ext>
              </a:extLst>
            </p:cNvPr>
            <p:cNvSpPr txBox="1">
              <a:spLocks/>
            </p:cNvSpPr>
            <p:nvPr/>
          </p:nvSpPr>
          <p:spPr>
            <a:xfrm>
              <a:off x="4998000" y="2933450"/>
              <a:ext cx="2196000" cy="2322442"/>
            </a:xfrm>
            <a:prstGeom prst="rect">
              <a:avLst/>
            </a:prstGeom>
          </p:spPr>
          <p:txBody>
            <a:bodyPr anchor="t"/>
            <a:lstStyle>
              <a:lvl1pPr marL="0" indent="0" algn="ctr" defTabSz="914400" rtl="0" eaLnBrk="1" latinLnBrk="1" hangingPunct="1">
                <a:spcBef>
                  <a:spcPct val="20000"/>
                </a:spcBef>
                <a:buFont typeface="Arial" pitchFamily="34" charset="0"/>
                <a:buNone/>
                <a:defRPr sz="1200" b="0"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fr-FR" sz="1400" dirty="0">
                  <a:latin typeface="Times New Roman" panose="02020603050405020304" pitchFamily="18" charset="0"/>
                  <a:cs typeface="Times New Roman" panose="02020603050405020304" pitchFamily="18" charset="0"/>
                </a:rPr>
                <a:t>3 codes émettant les requêtes suivantes: </a:t>
              </a:r>
            </a:p>
            <a:p>
              <a:pPr lvl="1"/>
              <a:r>
                <a:rPr lang="fr-FR" sz="1400" dirty="0">
                  <a:latin typeface="Times New Roman" panose="02020603050405020304" pitchFamily="18" charset="0"/>
                  <a:cs typeface="Times New Roman" panose="02020603050405020304" pitchFamily="18" charset="0"/>
                  <a:sym typeface="Wingdings" pitchFamily="2" charset="2"/>
                </a:rPr>
                <a:t> nombre annuel de décisions citant ou utilisant la section </a:t>
              </a:r>
            </a:p>
            <a:p>
              <a:pPr lvl="1"/>
              <a:r>
                <a:rPr lang="fr-FR" sz="1400" dirty="0">
                  <a:latin typeface="Times New Roman" panose="02020603050405020304" pitchFamily="18" charset="0"/>
                  <a:cs typeface="Times New Roman" panose="02020603050405020304" pitchFamily="18" charset="0"/>
                  <a:sym typeface="Wingdings" pitchFamily="2" charset="2"/>
                </a:rPr>
                <a:t> nombre annuel de décisions citant ou utilisant la section, par juridiction  </a:t>
              </a:r>
            </a:p>
            <a:p>
              <a:pPr lvl="1"/>
              <a:r>
                <a:rPr lang="fr-FR" sz="1400" dirty="0">
                  <a:latin typeface="Times New Roman" panose="02020603050405020304" pitchFamily="18" charset="0"/>
                  <a:cs typeface="Times New Roman" panose="02020603050405020304" pitchFamily="18" charset="0"/>
                  <a:sym typeface="Wingdings" pitchFamily="2" charset="2"/>
                </a:rPr>
                <a:t> nombre d’occurrence des juges devant lesquels ou par lesquels la section est souvent citée, ainsi que leur nom</a:t>
              </a:r>
              <a:endParaRPr lang="en-LB" sz="1400">
                <a:latin typeface="Times New Roman" panose="02020603050405020304" pitchFamily="18" charset="0"/>
                <a:cs typeface="Times New Roman" panose="02020603050405020304" pitchFamily="18" charset="0"/>
              </a:endParaRPr>
            </a:p>
          </p:txBody>
        </p:sp>
      </p:grpSp>
      <p:sp>
        <p:nvSpPr>
          <p:cNvPr id="175" name="Oval 19">
            <a:extLst>
              <a:ext uri="{FF2B5EF4-FFF2-40B4-BE49-F238E27FC236}">
                <a16:creationId xmlns:a16="http://schemas.microsoft.com/office/drawing/2014/main" id="{E88FCA26-96F0-4D46-928C-129436CDE05B}"/>
              </a:ext>
            </a:extLst>
          </p:cNvPr>
          <p:cNvSpPr/>
          <p:nvPr/>
        </p:nvSpPr>
        <p:spPr>
          <a:xfrm>
            <a:off x="5718804" y="1671505"/>
            <a:ext cx="754393" cy="754393"/>
          </a:xfrm>
          <a:prstGeom prst="ellipse">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b="1" dirty="0"/>
          </a:p>
        </p:txBody>
      </p:sp>
      <p:cxnSp>
        <p:nvCxnSpPr>
          <p:cNvPr id="177" name="Connector: Elbow 176">
            <a:extLst>
              <a:ext uri="{FF2B5EF4-FFF2-40B4-BE49-F238E27FC236}">
                <a16:creationId xmlns:a16="http://schemas.microsoft.com/office/drawing/2014/main" id="{87876C98-F0BF-4B09-84BD-56CE576C953D}"/>
              </a:ext>
            </a:extLst>
          </p:cNvPr>
          <p:cNvCxnSpPr>
            <a:cxnSpLocks/>
            <a:stCxn id="175" idx="6"/>
            <a:endCxn id="168" idx="0"/>
          </p:cNvCxnSpPr>
          <p:nvPr/>
        </p:nvCxnSpPr>
        <p:spPr>
          <a:xfrm>
            <a:off x="6473197" y="2048702"/>
            <a:ext cx="3847809" cy="2222244"/>
          </a:xfrm>
          <a:prstGeom prst="bentConnector2">
            <a:avLst/>
          </a:prstGeom>
          <a:ln w="222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8" name="Connector: Elbow 177">
            <a:extLst>
              <a:ext uri="{FF2B5EF4-FFF2-40B4-BE49-F238E27FC236}">
                <a16:creationId xmlns:a16="http://schemas.microsoft.com/office/drawing/2014/main" id="{98600F5B-68F1-4FD4-ACE5-6516B1E6AE0B}"/>
              </a:ext>
            </a:extLst>
          </p:cNvPr>
          <p:cNvCxnSpPr>
            <a:cxnSpLocks/>
            <a:stCxn id="175" idx="2"/>
            <a:endCxn id="169" idx="0"/>
          </p:cNvCxnSpPr>
          <p:nvPr/>
        </p:nvCxnSpPr>
        <p:spPr>
          <a:xfrm rot="10800000" flipV="1">
            <a:off x="1850758" y="2048702"/>
            <a:ext cx="3868047" cy="2222244"/>
          </a:xfrm>
          <a:prstGeom prst="bentConnector2">
            <a:avLst/>
          </a:prstGeom>
          <a:ln w="2222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4403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space réservé du contenu 9" descr="Une image contenant texte&#10;&#10;Description générée automatiquement">
            <a:extLst>
              <a:ext uri="{FF2B5EF4-FFF2-40B4-BE49-F238E27FC236}">
                <a16:creationId xmlns:a16="http://schemas.microsoft.com/office/drawing/2014/main" id="{46147820-AD86-D118-867C-8A3C53C99BCE}"/>
              </a:ext>
            </a:extLst>
          </p:cNvPr>
          <p:cNvPicPr>
            <a:picLocks noChangeAspect="1"/>
          </p:cNvPicPr>
          <p:nvPr/>
        </p:nvPicPr>
        <p:blipFill>
          <a:blip r:embed="rId2"/>
          <a:stretch>
            <a:fillRect/>
          </a:stretch>
        </p:blipFill>
        <p:spPr>
          <a:xfrm>
            <a:off x="720307" y="916216"/>
            <a:ext cx="7603461" cy="4086858"/>
          </a:xfrm>
          <a:prstGeom prst="rect">
            <a:avLst/>
          </a:prstGeom>
        </p:spPr>
      </p:pic>
      <p:sp>
        <p:nvSpPr>
          <p:cNvPr id="12" name="ZoneTexte 11">
            <a:extLst>
              <a:ext uri="{FF2B5EF4-FFF2-40B4-BE49-F238E27FC236}">
                <a16:creationId xmlns:a16="http://schemas.microsoft.com/office/drawing/2014/main" id="{3CE0DDA5-9132-28CC-CC4F-230F56FDE684}"/>
              </a:ext>
            </a:extLst>
          </p:cNvPr>
          <p:cNvSpPr txBox="1"/>
          <p:nvPr/>
        </p:nvSpPr>
        <p:spPr>
          <a:xfrm>
            <a:off x="5768349" y="5421086"/>
            <a:ext cx="5843587" cy="800219"/>
          </a:xfrm>
          <a:prstGeom prst="rect">
            <a:avLst/>
          </a:prstGeom>
          <a:noFill/>
        </p:spPr>
        <p:txBody>
          <a:bodyPr wrap="none" rtlCol="0">
            <a:spAutoFit/>
          </a:bodyPr>
          <a:lstStyle/>
          <a:p>
            <a:r>
              <a:rPr lang="en-US" sz="2800" u="sng" dirty="0" err="1">
                <a:solidFill>
                  <a:schemeClr val="bg1"/>
                </a:solidFill>
                <a:latin typeface="Big Caslon Medium" panose="02000603090000020003" pitchFamily="2" charset="-79"/>
                <a:cs typeface="Big Caslon Medium" panose="02000603090000020003" pitchFamily="2" charset="-79"/>
              </a:rPr>
              <a:t>Partie</a:t>
            </a:r>
            <a:r>
              <a:rPr lang="en-US" sz="2800" u="sng" dirty="0">
                <a:solidFill>
                  <a:schemeClr val="bg1"/>
                </a:solidFill>
                <a:latin typeface="Big Caslon Medium" panose="02000603090000020003" pitchFamily="2" charset="-79"/>
                <a:cs typeface="Big Caslon Medium" panose="02000603090000020003" pitchFamily="2" charset="-79"/>
              </a:rPr>
              <a:t> I : Web scrapping du site </a:t>
            </a:r>
            <a:r>
              <a:rPr lang="en-US" sz="2800" u="sng" dirty="0" err="1">
                <a:solidFill>
                  <a:schemeClr val="bg1"/>
                </a:solidFill>
                <a:latin typeface="Big Caslon Medium" panose="02000603090000020003" pitchFamily="2" charset="-79"/>
                <a:cs typeface="Big Caslon Medium" panose="02000603090000020003" pitchFamily="2" charset="-79"/>
              </a:rPr>
              <a:t>Bailii</a:t>
            </a:r>
            <a:endParaRPr lang="fr-FR" sz="2800" u="sng" dirty="0">
              <a:solidFill>
                <a:schemeClr val="bg1"/>
              </a:solidFill>
              <a:latin typeface="Big Caslon Medium" panose="02000603090000020003" pitchFamily="2" charset="-79"/>
              <a:cs typeface="Big Caslon Medium" panose="02000603090000020003" pitchFamily="2" charset="-79"/>
            </a:endParaRPr>
          </a:p>
          <a:p>
            <a:endParaRPr lang="fr-FR" dirty="0"/>
          </a:p>
        </p:txBody>
      </p:sp>
    </p:spTree>
    <p:extLst>
      <p:ext uri="{BB962C8B-B14F-4D97-AF65-F5344CB8AC3E}">
        <p14:creationId xmlns:p14="http://schemas.microsoft.com/office/powerpoint/2010/main" val="2852637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3237F547-5E27-70AE-51FA-2733D9E8D85E}"/>
              </a:ext>
            </a:extLst>
          </p:cNvPr>
          <p:cNvSpPr txBox="1"/>
          <p:nvPr/>
        </p:nvSpPr>
        <p:spPr>
          <a:xfrm>
            <a:off x="574765" y="721551"/>
            <a:ext cx="3833101" cy="400110"/>
          </a:xfrm>
          <a:prstGeom prst="rect">
            <a:avLst/>
          </a:prstGeom>
          <a:noFill/>
        </p:spPr>
        <p:txBody>
          <a:bodyPr wrap="none" rtlCol="0">
            <a:spAutoFit/>
          </a:bodyPr>
          <a:lstStyle/>
          <a:p>
            <a:r>
              <a:rPr lang="fr-FR" sz="2000" b="1" u="sng" dirty="0" err="1">
                <a:latin typeface="BIG CASLON MEDIUM" panose="02000603090000020003" pitchFamily="2" charset="-79"/>
                <a:cs typeface="BIG CASLON MEDIUM" panose="02000603090000020003" pitchFamily="2" charset="-79"/>
              </a:rPr>
              <a:t>Step</a:t>
            </a:r>
            <a:r>
              <a:rPr lang="fr-FR" sz="2000" b="1" u="sng" dirty="0">
                <a:latin typeface="BIG CASLON MEDIUM" panose="02000603090000020003" pitchFamily="2" charset="-79"/>
                <a:cs typeface="BIG CASLON MEDIUM" panose="02000603090000020003" pitchFamily="2" charset="-79"/>
              </a:rPr>
              <a:t> 1: </a:t>
            </a:r>
            <a:r>
              <a:rPr lang="fr-FR" sz="2000" b="1" u="sng" dirty="0" err="1">
                <a:latin typeface="BIG CASLON MEDIUM" panose="02000603090000020003" pitchFamily="2" charset="-79"/>
                <a:cs typeface="BIG CASLON MEDIUM" panose="02000603090000020003" pitchFamily="2" charset="-79"/>
              </a:rPr>
              <a:t>Initialize</a:t>
            </a:r>
            <a:r>
              <a:rPr lang="fr-FR" sz="2000" b="1" u="sng" dirty="0">
                <a:latin typeface="BIG CASLON MEDIUM" panose="02000603090000020003" pitchFamily="2" charset="-79"/>
                <a:cs typeface="BIG CASLON MEDIUM" panose="02000603090000020003" pitchFamily="2" charset="-79"/>
              </a:rPr>
              <a:t> the Chrome driver</a:t>
            </a:r>
          </a:p>
        </p:txBody>
      </p:sp>
      <p:pic>
        <p:nvPicPr>
          <p:cNvPr id="4" name="Image 3">
            <a:extLst>
              <a:ext uri="{FF2B5EF4-FFF2-40B4-BE49-F238E27FC236}">
                <a16:creationId xmlns:a16="http://schemas.microsoft.com/office/drawing/2014/main" id="{2876E72D-B5F4-7AF8-3609-74B479448565}"/>
              </a:ext>
            </a:extLst>
          </p:cNvPr>
          <p:cNvPicPr>
            <a:picLocks noChangeAspect="1"/>
          </p:cNvPicPr>
          <p:nvPr/>
        </p:nvPicPr>
        <p:blipFill>
          <a:blip r:embed="rId2"/>
          <a:stretch>
            <a:fillRect/>
          </a:stretch>
        </p:blipFill>
        <p:spPr>
          <a:xfrm>
            <a:off x="723899" y="1424885"/>
            <a:ext cx="10744201" cy="468325"/>
          </a:xfrm>
          <a:prstGeom prst="rect">
            <a:avLst/>
          </a:prstGeom>
        </p:spPr>
      </p:pic>
      <p:sp>
        <p:nvSpPr>
          <p:cNvPr id="5" name="ZoneTexte 4">
            <a:extLst>
              <a:ext uri="{FF2B5EF4-FFF2-40B4-BE49-F238E27FC236}">
                <a16:creationId xmlns:a16="http://schemas.microsoft.com/office/drawing/2014/main" id="{7FF2A6F3-9C25-8064-96D3-5DCDE9F86871}"/>
              </a:ext>
            </a:extLst>
          </p:cNvPr>
          <p:cNvSpPr txBox="1"/>
          <p:nvPr/>
        </p:nvSpPr>
        <p:spPr>
          <a:xfrm>
            <a:off x="574765" y="2499659"/>
            <a:ext cx="3433953" cy="677108"/>
          </a:xfrm>
          <a:prstGeom prst="rect">
            <a:avLst/>
          </a:prstGeom>
          <a:noFill/>
        </p:spPr>
        <p:txBody>
          <a:bodyPr wrap="none" rtlCol="0">
            <a:spAutoFit/>
          </a:bodyPr>
          <a:lstStyle/>
          <a:p>
            <a:r>
              <a:rPr lang="fr-FR" sz="2000" b="1" u="sng" dirty="0" err="1">
                <a:latin typeface="BIG CASLON MEDIUM" panose="02000603090000020003" pitchFamily="2" charset="-79"/>
                <a:cs typeface="BIG CASLON MEDIUM" panose="02000603090000020003" pitchFamily="2" charset="-79"/>
              </a:rPr>
              <a:t>Step</a:t>
            </a:r>
            <a:r>
              <a:rPr lang="fr-FR" sz="2000" b="1" u="sng" dirty="0">
                <a:latin typeface="BIG CASLON MEDIUM" panose="02000603090000020003" pitchFamily="2" charset="-79"/>
                <a:cs typeface="BIG CASLON MEDIUM" panose="02000603090000020003" pitchFamily="2" charset="-79"/>
              </a:rPr>
              <a:t> 2: # </a:t>
            </a:r>
            <a:r>
              <a:rPr lang="fr-FR" sz="2000" b="1" u="sng" dirty="0" err="1">
                <a:latin typeface="BIG CASLON MEDIUM" panose="02000603090000020003" pitchFamily="2" charset="-79"/>
                <a:cs typeface="BIG CASLON MEDIUM" panose="02000603090000020003" pitchFamily="2" charset="-79"/>
              </a:rPr>
              <a:t>Load</a:t>
            </a:r>
            <a:r>
              <a:rPr lang="fr-FR" sz="2000" b="1" u="sng" dirty="0">
                <a:latin typeface="BIG CASLON MEDIUM" panose="02000603090000020003" pitchFamily="2" charset="-79"/>
                <a:cs typeface="BIG CASLON MEDIUM" panose="02000603090000020003" pitchFamily="2" charset="-79"/>
              </a:rPr>
              <a:t> the </a:t>
            </a:r>
            <a:r>
              <a:rPr lang="fr-FR" sz="2000" b="1" u="sng" dirty="0" err="1">
                <a:latin typeface="BIG CASLON MEDIUM" panose="02000603090000020003" pitchFamily="2" charset="-79"/>
                <a:cs typeface="BIG CASLON MEDIUM" panose="02000603090000020003" pitchFamily="2" charset="-79"/>
              </a:rPr>
              <a:t>search</a:t>
            </a:r>
            <a:r>
              <a:rPr lang="fr-FR" sz="2000" b="1" u="sng" dirty="0">
                <a:latin typeface="BIG CASLON MEDIUM" panose="02000603090000020003" pitchFamily="2" charset="-79"/>
                <a:cs typeface="BIG CASLON MEDIUM" panose="02000603090000020003" pitchFamily="2" charset="-79"/>
              </a:rPr>
              <a:t> page</a:t>
            </a:r>
          </a:p>
          <a:p>
            <a:endParaRPr lang="fr-FR" sz="1800" b="1" u="sng" dirty="0">
              <a:latin typeface="BIG CASLON MEDIUM" panose="02000603090000020003" pitchFamily="2" charset="-79"/>
              <a:cs typeface="BIG CASLON MEDIUM" panose="02000603090000020003" pitchFamily="2" charset="-79"/>
            </a:endParaRPr>
          </a:p>
        </p:txBody>
      </p:sp>
      <p:pic>
        <p:nvPicPr>
          <p:cNvPr id="6" name="Image 5">
            <a:extLst>
              <a:ext uri="{FF2B5EF4-FFF2-40B4-BE49-F238E27FC236}">
                <a16:creationId xmlns:a16="http://schemas.microsoft.com/office/drawing/2014/main" id="{635FFA57-7402-270B-EDE7-D3F852D43B78}"/>
              </a:ext>
            </a:extLst>
          </p:cNvPr>
          <p:cNvPicPr>
            <a:picLocks noChangeAspect="1"/>
          </p:cNvPicPr>
          <p:nvPr/>
        </p:nvPicPr>
        <p:blipFill>
          <a:blip r:embed="rId3"/>
          <a:stretch>
            <a:fillRect/>
          </a:stretch>
        </p:blipFill>
        <p:spPr>
          <a:xfrm>
            <a:off x="723898" y="3293184"/>
            <a:ext cx="10744201" cy="468324"/>
          </a:xfrm>
          <a:prstGeom prst="rect">
            <a:avLst/>
          </a:prstGeom>
        </p:spPr>
      </p:pic>
      <p:sp>
        <p:nvSpPr>
          <p:cNvPr id="8" name="ZoneTexte 7">
            <a:extLst>
              <a:ext uri="{FF2B5EF4-FFF2-40B4-BE49-F238E27FC236}">
                <a16:creationId xmlns:a16="http://schemas.microsoft.com/office/drawing/2014/main" id="{DE5F61F1-653F-6050-90E9-386CC1CC3F16}"/>
              </a:ext>
            </a:extLst>
          </p:cNvPr>
          <p:cNvSpPr txBox="1"/>
          <p:nvPr/>
        </p:nvSpPr>
        <p:spPr>
          <a:xfrm>
            <a:off x="479839" y="4216479"/>
            <a:ext cx="10605788" cy="677108"/>
          </a:xfrm>
          <a:prstGeom prst="rect">
            <a:avLst/>
          </a:prstGeom>
          <a:noFill/>
        </p:spPr>
        <p:txBody>
          <a:bodyPr wrap="none" rtlCol="0">
            <a:spAutoFit/>
          </a:bodyPr>
          <a:lstStyle/>
          <a:p>
            <a:r>
              <a:rPr lang="fr-FR" sz="2000" b="1" u="sng" dirty="0" err="1">
                <a:latin typeface="BIG CASLON MEDIUM" panose="02000603090000020003" pitchFamily="2" charset="-79"/>
                <a:cs typeface="BIG CASLON MEDIUM" panose="02000603090000020003" pitchFamily="2" charset="-79"/>
              </a:rPr>
              <a:t>Step</a:t>
            </a:r>
            <a:r>
              <a:rPr lang="fr-FR" sz="2000" b="1" u="sng" dirty="0">
                <a:latin typeface="BIG CASLON MEDIUM" panose="02000603090000020003" pitchFamily="2" charset="-79"/>
                <a:cs typeface="BIG CASLON MEDIUM" panose="02000603090000020003" pitchFamily="2" charset="-79"/>
              </a:rPr>
              <a:t> 3: # </a:t>
            </a:r>
            <a:r>
              <a:rPr lang="fr-FR" sz="2000" b="1" u="sng" dirty="0" err="1">
                <a:latin typeface="BIG CASLON MEDIUM" panose="02000603090000020003" pitchFamily="2" charset="-79"/>
                <a:cs typeface="BIG CASLON MEDIUM" panose="02000603090000020003" pitchFamily="2" charset="-79"/>
              </a:rPr>
              <a:t>Find</a:t>
            </a:r>
            <a:r>
              <a:rPr lang="fr-FR" sz="2000" b="1" u="sng" dirty="0">
                <a:latin typeface="BIG CASLON MEDIUM" panose="02000603090000020003" pitchFamily="2" charset="-79"/>
                <a:cs typeface="BIG CASLON MEDIUM" panose="02000603090000020003" pitchFamily="2" charset="-79"/>
              </a:rPr>
              <a:t> the </a:t>
            </a:r>
            <a:r>
              <a:rPr lang="fr-FR" sz="2000" b="1" u="sng" dirty="0" err="1">
                <a:latin typeface="BIG CASLON MEDIUM" panose="02000603090000020003" pitchFamily="2" charset="-79"/>
                <a:cs typeface="BIG CASLON MEDIUM" panose="02000603090000020003" pitchFamily="2" charset="-79"/>
              </a:rPr>
              <a:t>search</a:t>
            </a:r>
            <a:r>
              <a:rPr lang="fr-FR" sz="2000" b="1" u="sng" dirty="0">
                <a:latin typeface="BIG CASLON MEDIUM" panose="02000603090000020003" pitchFamily="2" charset="-79"/>
                <a:cs typeface="BIG CASLON MEDIUM" panose="02000603090000020003" pitchFamily="2" charset="-79"/>
              </a:rPr>
              <a:t> box </a:t>
            </a:r>
            <a:r>
              <a:rPr lang="fr-FR" sz="2000" b="1" u="sng" dirty="0" err="1">
                <a:latin typeface="BIG CASLON MEDIUM" panose="02000603090000020003" pitchFamily="2" charset="-79"/>
                <a:cs typeface="BIG CASLON MEDIUM" panose="02000603090000020003" pitchFamily="2" charset="-79"/>
              </a:rPr>
              <a:t>element</a:t>
            </a:r>
            <a:r>
              <a:rPr lang="fr-FR" sz="2000" b="1" u="sng" dirty="0">
                <a:latin typeface="BIG CASLON MEDIUM" panose="02000603090000020003" pitchFamily="2" charset="-79"/>
                <a:cs typeface="BIG CASLON MEDIUM" panose="02000603090000020003" pitchFamily="2" charset="-79"/>
              </a:rPr>
              <a:t> by </a:t>
            </a:r>
            <a:r>
              <a:rPr lang="fr-FR" sz="2000" b="1" u="sng" dirty="0" err="1">
                <a:latin typeface="BIG CASLON MEDIUM" panose="02000603090000020003" pitchFamily="2" charset="-79"/>
                <a:cs typeface="BIG CASLON MEDIUM" panose="02000603090000020003" pitchFamily="2" charset="-79"/>
              </a:rPr>
              <a:t>name</a:t>
            </a:r>
            <a:r>
              <a:rPr lang="fr-FR" sz="2000" b="1" u="sng" dirty="0">
                <a:latin typeface="BIG CASLON MEDIUM" panose="02000603090000020003" pitchFamily="2" charset="-79"/>
                <a:cs typeface="BIG CASLON MEDIUM" panose="02000603090000020003" pitchFamily="2" charset="-79"/>
              </a:rPr>
              <a:t> and enter the </a:t>
            </a:r>
            <a:r>
              <a:rPr lang="fr-FR" sz="2000" b="1" u="sng" dirty="0" err="1">
                <a:latin typeface="BIG CASLON MEDIUM" panose="02000603090000020003" pitchFamily="2" charset="-79"/>
                <a:cs typeface="BIG CASLON MEDIUM" panose="02000603090000020003" pitchFamily="2" charset="-79"/>
              </a:rPr>
              <a:t>search</a:t>
            </a:r>
            <a:r>
              <a:rPr lang="fr-FR" sz="2000" b="1" u="sng" dirty="0">
                <a:latin typeface="BIG CASLON MEDIUM" panose="02000603090000020003" pitchFamily="2" charset="-79"/>
                <a:cs typeface="BIG CASLON MEDIUM" panose="02000603090000020003" pitchFamily="2" charset="-79"/>
              </a:rPr>
              <a:t> </a:t>
            </a:r>
            <a:r>
              <a:rPr lang="fr-FR" sz="2000" b="1" u="sng" dirty="0" err="1">
                <a:latin typeface="BIG CASLON MEDIUM" panose="02000603090000020003" pitchFamily="2" charset="-79"/>
                <a:cs typeface="BIG CASLON MEDIUM" panose="02000603090000020003" pitchFamily="2" charset="-79"/>
              </a:rPr>
              <a:t>query</a:t>
            </a:r>
            <a:r>
              <a:rPr lang="fr-FR" sz="2000" b="1" u="sng" dirty="0">
                <a:latin typeface="BIG CASLON MEDIUM" panose="02000603090000020003" pitchFamily="2" charset="-79"/>
                <a:cs typeface="BIG CASLON MEDIUM" panose="02000603090000020003" pitchFamily="2" charset="-79"/>
              </a:rPr>
              <a:t> for "</a:t>
            </a:r>
            <a:r>
              <a:rPr lang="fr-FR" sz="2000" b="1" u="sng" dirty="0" err="1">
                <a:latin typeface="BIG CASLON MEDIUM" panose="02000603090000020003" pitchFamily="2" charset="-79"/>
                <a:cs typeface="BIG CASLON MEDIUM" panose="02000603090000020003" pitchFamily="2" charset="-79"/>
              </a:rPr>
              <a:t>Companies</a:t>
            </a:r>
            <a:r>
              <a:rPr lang="fr-FR" sz="2000" b="1" u="sng" dirty="0">
                <a:latin typeface="BIG CASLON MEDIUM" panose="02000603090000020003" pitchFamily="2" charset="-79"/>
                <a:cs typeface="BIG CASLON MEDIUM" panose="02000603090000020003" pitchFamily="2" charset="-79"/>
              </a:rPr>
              <a:t> </a:t>
            </a:r>
            <a:r>
              <a:rPr lang="fr-FR" sz="2000" b="1" u="sng" dirty="0" err="1">
                <a:latin typeface="BIG CASLON MEDIUM" panose="02000603090000020003" pitchFamily="2" charset="-79"/>
                <a:cs typeface="BIG CASLON MEDIUM" panose="02000603090000020003" pitchFamily="2" charset="-79"/>
              </a:rPr>
              <a:t>Act</a:t>
            </a:r>
            <a:r>
              <a:rPr lang="fr-FR" sz="2000" b="1" u="sng" dirty="0">
                <a:latin typeface="BIG CASLON MEDIUM" panose="02000603090000020003" pitchFamily="2" charset="-79"/>
                <a:cs typeface="BIG CASLON MEDIUM" panose="02000603090000020003" pitchFamily="2" charset="-79"/>
              </a:rPr>
              <a:t> 2006"</a:t>
            </a:r>
          </a:p>
          <a:p>
            <a:endParaRPr lang="fr-FR" sz="1800" b="1" u="sng" dirty="0">
              <a:latin typeface="BIG CASLON MEDIUM" panose="02000603090000020003" pitchFamily="2" charset="-79"/>
              <a:cs typeface="BIG CASLON MEDIUM" panose="02000603090000020003" pitchFamily="2" charset="-79"/>
            </a:endParaRPr>
          </a:p>
        </p:txBody>
      </p:sp>
      <p:pic>
        <p:nvPicPr>
          <p:cNvPr id="9" name="Image 8" descr="Une image contenant texte&#10;&#10;Description générée automatiquement">
            <a:extLst>
              <a:ext uri="{FF2B5EF4-FFF2-40B4-BE49-F238E27FC236}">
                <a16:creationId xmlns:a16="http://schemas.microsoft.com/office/drawing/2014/main" id="{BDC8611D-A7B3-9311-74AC-EDDA149AC7E4}"/>
              </a:ext>
            </a:extLst>
          </p:cNvPr>
          <p:cNvPicPr>
            <a:picLocks noChangeAspect="1"/>
          </p:cNvPicPr>
          <p:nvPr/>
        </p:nvPicPr>
        <p:blipFill>
          <a:blip r:embed="rId4"/>
          <a:stretch>
            <a:fillRect/>
          </a:stretch>
        </p:blipFill>
        <p:spPr>
          <a:xfrm>
            <a:off x="723898" y="4828999"/>
            <a:ext cx="8393935" cy="1234893"/>
          </a:xfrm>
          <a:prstGeom prst="rect">
            <a:avLst/>
          </a:prstGeom>
        </p:spPr>
      </p:pic>
    </p:spTree>
    <p:extLst>
      <p:ext uri="{BB962C8B-B14F-4D97-AF65-F5344CB8AC3E}">
        <p14:creationId xmlns:p14="http://schemas.microsoft.com/office/powerpoint/2010/main" val="2788515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E61723D7-8E2C-614F-3158-27695A2B23A3}"/>
              </a:ext>
            </a:extLst>
          </p:cNvPr>
          <p:cNvSpPr txBox="1"/>
          <p:nvPr/>
        </p:nvSpPr>
        <p:spPr>
          <a:xfrm>
            <a:off x="483326" y="1005839"/>
            <a:ext cx="6042039" cy="584775"/>
          </a:xfrm>
          <a:prstGeom prst="rect">
            <a:avLst/>
          </a:prstGeom>
          <a:noFill/>
        </p:spPr>
        <p:txBody>
          <a:bodyPr wrap="none" rtlCol="0">
            <a:spAutoFit/>
          </a:bodyPr>
          <a:lstStyle/>
          <a:p>
            <a:r>
              <a:rPr lang="en-US" sz="3200" b="1" u="sng" dirty="0">
                <a:latin typeface="BIG CASLON MEDIUM" panose="02000603090000020003" pitchFamily="2" charset="-79"/>
                <a:cs typeface="BIG CASLON MEDIUM" panose="02000603090000020003" pitchFamily="2" charset="-79"/>
              </a:rPr>
              <a:t># Define search terms and patterns</a:t>
            </a:r>
            <a:endParaRPr lang="fr-FR" sz="3200" b="1" u="sng" dirty="0">
              <a:latin typeface="BIG CASLON MEDIUM" panose="02000603090000020003" pitchFamily="2" charset="-79"/>
              <a:cs typeface="BIG CASLON MEDIUM" panose="02000603090000020003" pitchFamily="2" charset="-79"/>
            </a:endParaRPr>
          </a:p>
        </p:txBody>
      </p:sp>
      <p:pic>
        <p:nvPicPr>
          <p:cNvPr id="4" name="Espace réservé du contenu 8">
            <a:extLst>
              <a:ext uri="{FF2B5EF4-FFF2-40B4-BE49-F238E27FC236}">
                <a16:creationId xmlns:a16="http://schemas.microsoft.com/office/drawing/2014/main" id="{62ACE8B8-D807-7A7D-35B0-C9CA6907F17C}"/>
              </a:ext>
            </a:extLst>
          </p:cNvPr>
          <p:cNvPicPr>
            <a:picLocks noChangeAspect="1"/>
          </p:cNvPicPr>
          <p:nvPr/>
        </p:nvPicPr>
        <p:blipFill>
          <a:blip r:embed="rId2"/>
          <a:stretch>
            <a:fillRect/>
          </a:stretch>
        </p:blipFill>
        <p:spPr>
          <a:xfrm>
            <a:off x="483326" y="2389601"/>
            <a:ext cx="11548872" cy="1816639"/>
          </a:xfrm>
          <a:prstGeom prst="rect">
            <a:avLst/>
          </a:prstGeom>
        </p:spPr>
      </p:pic>
    </p:spTree>
    <p:extLst>
      <p:ext uri="{BB962C8B-B14F-4D97-AF65-F5344CB8AC3E}">
        <p14:creationId xmlns:p14="http://schemas.microsoft.com/office/powerpoint/2010/main" val="2994843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space réservé du contenu 4" descr="Une image contenant texte&#10;&#10;Description générée automatiquement">
            <a:extLst>
              <a:ext uri="{FF2B5EF4-FFF2-40B4-BE49-F238E27FC236}">
                <a16:creationId xmlns:a16="http://schemas.microsoft.com/office/drawing/2014/main" id="{6E717492-F00D-2002-5F05-E9516703303D}"/>
              </a:ext>
            </a:extLst>
          </p:cNvPr>
          <p:cNvPicPr>
            <a:picLocks noChangeAspect="1"/>
          </p:cNvPicPr>
          <p:nvPr/>
        </p:nvPicPr>
        <p:blipFill rotWithShape="1">
          <a:blip r:embed="rId2"/>
          <a:srcRect r="5713" b="-2"/>
          <a:stretch/>
        </p:blipFill>
        <p:spPr>
          <a:xfrm>
            <a:off x="6096000" y="536993"/>
            <a:ext cx="5801558" cy="5784013"/>
          </a:xfrm>
          <a:prstGeom prst="rect">
            <a:avLst/>
          </a:prstGeom>
        </p:spPr>
      </p:pic>
      <p:sp>
        <p:nvSpPr>
          <p:cNvPr id="4" name="ZoneTexte 3">
            <a:extLst>
              <a:ext uri="{FF2B5EF4-FFF2-40B4-BE49-F238E27FC236}">
                <a16:creationId xmlns:a16="http://schemas.microsoft.com/office/drawing/2014/main" id="{03F95E9E-8936-8D2A-937A-F90F1E900D47}"/>
              </a:ext>
            </a:extLst>
          </p:cNvPr>
          <p:cNvSpPr txBox="1"/>
          <p:nvPr/>
        </p:nvSpPr>
        <p:spPr>
          <a:xfrm>
            <a:off x="483327" y="2606040"/>
            <a:ext cx="5567244" cy="1200329"/>
          </a:xfrm>
          <a:prstGeom prst="rect">
            <a:avLst/>
          </a:prstGeom>
          <a:noFill/>
        </p:spPr>
        <p:txBody>
          <a:bodyPr wrap="square" rtlCol="0">
            <a:spAutoFit/>
          </a:bodyPr>
          <a:lstStyle/>
          <a:p>
            <a:pPr algn="ctr"/>
            <a:r>
              <a:rPr lang="en-US" sz="3600" b="1" u="sng" dirty="0">
                <a:latin typeface="BIG CASLON MEDIUM" panose="02000603090000020003" pitchFamily="2" charset="-79"/>
                <a:cs typeface="BIG CASLON MEDIUM" panose="02000603090000020003" pitchFamily="2" charset="-79"/>
              </a:rPr>
              <a:t># Collect the URLs for all the search results</a:t>
            </a:r>
            <a:endParaRPr lang="fr-FR" sz="3600" b="1" u="sng" dirty="0">
              <a:latin typeface="BIG CASLON MEDIUM" panose="02000603090000020003" pitchFamily="2" charset="-79"/>
              <a:cs typeface="BIG CASLON MEDIUM" panose="02000603090000020003" pitchFamily="2" charset="-79"/>
            </a:endParaRPr>
          </a:p>
        </p:txBody>
      </p:sp>
    </p:spTree>
    <p:extLst>
      <p:ext uri="{BB962C8B-B14F-4D97-AF65-F5344CB8AC3E}">
        <p14:creationId xmlns:p14="http://schemas.microsoft.com/office/powerpoint/2010/main" val="3292982402"/>
      </p:ext>
    </p:extLst>
  </p:cSld>
  <p:clrMapOvr>
    <a:masterClrMapping/>
  </p:clrMapOvr>
</p:sld>
</file>

<file path=ppt/theme/theme1.xml><?xml version="1.0" encoding="utf-8"?>
<a:theme xmlns:a="http://schemas.openxmlformats.org/drawingml/2006/main" name="Cover and End Slide Master">
  <a:themeElements>
    <a:clrScheme name="ALLPPT COLOR - 104">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COLOR - 104">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
      <a:dk1>
        <a:sysClr val="windowText" lastClr="000000"/>
      </a:dk1>
      <a:lt1>
        <a:sysClr val="window" lastClr="FFFFFF"/>
      </a:lt1>
      <a:dk2>
        <a:srgbClr val="44546A"/>
      </a:dk2>
      <a:lt2>
        <a:srgbClr val="E7E6E6"/>
      </a:lt2>
      <a:accent1>
        <a:srgbClr val="8AC7D3"/>
      </a:accent1>
      <a:accent2>
        <a:srgbClr val="307689"/>
      </a:accent2>
      <a:accent3>
        <a:srgbClr val="F7C76A"/>
      </a:accent3>
      <a:accent4>
        <a:srgbClr val="F47758"/>
      </a:accent4>
      <a:accent5>
        <a:srgbClr val="C1C3C4"/>
      </a:accent5>
      <a:accent6>
        <a:srgbClr val="506272"/>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3256</TotalTime>
  <Words>745</Words>
  <Application>Microsoft Macintosh PowerPoint</Application>
  <PresentationFormat>Grand écran</PresentationFormat>
  <Paragraphs>116</Paragraphs>
  <Slides>22</Slides>
  <Notes>0</Notes>
  <HiddenSlides>0</HiddenSlides>
  <MMClips>0</MMClips>
  <ScaleCrop>false</ScaleCrop>
  <HeadingPairs>
    <vt:vector size="6" baseType="variant">
      <vt:variant>
        <vt:lpstr>Polices utilisées</vt:lpstr>
      </vt:variant>
      <vt:variant>
        <vt:i4>6</vt:i4>
      </vt:variant>
      <vt:variant>
        <vt:lpstr>Thème</vt:lpstr>
      </vt:variant>
      <vt:variant>
        <vt:i4>3</vt:i4>
      </vt:variant>
      <vt:variant>
        <vt:lpstr>Titres des diapositives</vt:lpstr>
      </vt:variant>
      <vt:variant>
        <vt:i4>22</vt:i4>
      </vt:variant>
    </vt:vector>
  </HeadingPairs>
  <TitlesOfParts>
    <vt:vector size="31" baseType="lpstr">
      <vt:lpstr>Arial</vt:lpstr>
      <vt:lpstr>Arial Black</vt:lpstr>
      <vt:lpstr>BIG CASLON MEDIUM</vt:lpstr>
      <vt:lpstr>BIG CASLON MEDIUM</vt:lpstr>
      <vt:lpstr>Times New Roman</vt:lpstr>
      <vt:lpstr>Wingdings</vt:lpstr>
      <vt:lpstr>Cover and End Slide Master</vt:lpstr>
      <vt:lpstr>Contents Slide Master</vt:lpstr>
      <vt:lpstr>Section Break Slide Master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Microsoft Office User</cp:lastModifiedBy>
  <cp:revision>157</cp:revision>
  <dcterms:created xsi:type="dcterms:W3CDTF">2019-01-14T06:35:35Z</dcterms:created>
  <dcterms:modified xsi:type="dcterms:W3CDTF">2023-03-21T10:59:30Z</dcterms:modified>
</cp:coreProperties>
</file>